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4"/>
  </p:sldMasterIdLst>
  <p:notesMasterIdLst>
    <p:notesMasterId r:id="rId18"/>
  </p:notesMasterIdLst>
  <p:sldIdLst>
    <p:sldId id="257" r:id="rId5"/>
    <p:sldId id="261" r:id="rId6"/>
    <p:sldId id="318" r:id="rId7"/>
    <p:sldId id="319" r:id="rId8"/>
    <p:sldId id="320" r:id="rId9"/>
    <p:sldId id="321" r:id="rId10"/>
    <p:sldId id="322" r:id="rId11"/>
    <p:sldId id="323" r:id="rId12"/>
    <p:sldId id="324" r:id="rId13"/>
    <p:sldId id="325" r:id="rId14"/>
    <p:sldId id="326" r:id="rId15"/>
    <p:sldId id="328" r:id="rId16"/>
    <p:sldId id="32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4529"/>
    <a:srgbClr val="2B3922"/>
    <a:srgbClr val="2E3722"/>
    <a:srgbClr val="FCF7F1"/>
    <a:srgbClr val="B8D233"/>
    <a:srgbClr val="5CC6D6"/>
    <a:srgbClr val="F8D22F"/>
    <a:srgbClr val="F03F2B"/>
    <a:srgbClr val="3488A0"/>
    <a:srgbClr val="5790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387" autoAdjust="0"/>
  </p:normalViewPr>
  <p:slideViewPr>
    <p:cSldViewPr snapToGrid="0">
      <p:cViewPr varScale="1">
        <p:scale>
          <a:sx n="67" d="100"/>
          <a:sy n="67" d="100"/>
        </p:scale>
        <p:origin x="85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lly North" userId="52e2d7fe0a4c5456" providerId="LiveId" clId="{85860392-B7C0-4474-B6C6-0735256FE2CE}"/>
    <pc:docChg chg="delSld">
      <pc:chgData name="Sally North" userId="52e2d7fe0a4c5456" providerId="LiveId" clId="{85860392-B7C0-4474-B6C6-0735256FE2CE}" dt="2021-04-09T14:43:01.456" v="1" actId="47"/>
      <pc:docMkLst>
        <pc:docMk/>
      </pc:docMkLst>
      <pc:sldChg chg="del">
        <pc:chgData name="Sally North" userId="52e2d7fe0a4c5456" providerId="LiveId" clId="{85860392-B7C0-4474-B6C6-0735256FE2CE}" dt="2021-04-09T14:42:52.787" v="0" actId="47"/>
        <pc:sldMkLst>
          <pc:docMk/>
          <pc:sldMk cId="3110626934" sldId="262"/>
        </pc:sldMkLst>
      </pc:sldChg>
      <pc:sldChg chg="del">
        <pc:chgData name="Sally North" userId="52e2d7fe0a4c5456" providerId="LiveId" clId="{85860392-B7C0-4474-B6C6-0735256FE2CE}" dt="2021-04-09T14:42:52.787" v="0" actId="47"/>
        <pc:sldMkLst>
          <pc:docMk/>
          <pc:sldMk cId="3788351639" sldId="263"/>
        </pc:sldMkLst>
      </pc:sldChg>
      <pc:sldChg chg="del">
        <pc:chgData name="Sally North" userId="52e2d7fe0a4c5456" providerId="LiveId" clId="{85860392-B7C0-4474-B6C6-0735256FE2CE}" dt="2021-04-09T14:42:52.787" v="0" actId="47"/>
        <pc:sldMkLst>
          <pc:docMk/>
          <pc:sldMk cId="761134644" sldId="264"/>
        </pc:sldMkLst>
      </pc:sldChg>
      <pc:sldChg chg="del">
        <pc:chgData name="Sally North" userId="52e2d7fe0a4c5456" providerId="LiveId" clId="{85860392-B7C0-4474-B6C6-0735256FE2CE}" dt="2021-04-09T14:42:52.787" v="0" actId="47"/>
        <pc:sldMkLst>
          <pc:docMk/>
          <pc:sldMk cId="3180016673" sldId="265"/>
        </pc:sldMkLst>
      </pc:sldChg>
      <pc:sldChg chg="del">
        <pc:chgData name="Sally North" userId="52e2d7fe0a4c5456" providerId="LiveId" clId="{85860392-B7C0-4474-B6C6-0735256FE2CE}" dt="2021-04-09T14:42:52.787" v="0" actId="47"/>
        <pc:sldMkLst>
          <pc:docMk/>
          <pc:sldMk cId="319455814" sldId="266"/>
        </pc:sldMkLst>
      </pc:sldChg>
      <pc:sldChg chg="del">
        <pc:chgData name="Sally North" userId="52e2d7fe0a4c5456" providerId="LiveId" clId="{85860392-B7C0-4474-B6C6-0735256FE2CE}" dt="2021-04-09T14:42:52.787" v="0" actId="47"/>
        <pc:sldMkLst>
          <pc:docMk/>
          <pc:sldMk cId="50757276" sldId="267"/>
        </pc:sldMkLst>
      </pc:sldChg>
      <pc:sldChg chg="del">
        <pc:chgData name="Sally North" userId="52e2d7fe0a4c5456" providerId="LiveId" clId="{85860392-B7C0-4474-B6C6-0735256FE2CE}" dt="2021-04-09T14:42:52.787" v="0" actId="47"/>
        <pc:sldMkLst>
          <pc:docMk/>
          <pc:sldMk cId="3421650936" sldId="268"/>
        </pc:sldMkLst>
      </pc:sldChg>
      <pc:sldChg chg="del">
        <pc:chgData name="Sally North" userId="52e2d7fe0a4c5456" providerId="LiveId" clId="{85860392-B7C0-4474-B6C6-0735256FE2CE}" dt="2021-04-09T14:42:52.787" v="0" actId="47"/>
        <pc:sldMkLst>
          <pc:docMk/>
          <pc:sldMk cId="737066346" sldId="269"/>
        </pc:sldMkLst>
      </pc:sldChg>
      <pc:sldChg chg="del">
        <pc:chgData name="Sally North" userId="52e2d7fe0a4c5456" providerId="LiveId" clId="{85860392-B7C0-4474-B6C6-0735256FE2CE}" dt="2021-04-09T14:42:52.787" v="0" actId="47"/>
        <pc:sldMkLst>
          <pc:docMk/>
          <pc:sldMk cId="673060798" sldId="270"/>
        </pc:sldMkLst>
      </pc:sldChg>
      <pc:sldChg chg="del">
        <pc:chgData name="Sally North" userId="52e2d7fe0a4c5456" providerId="LiveId" clId="{85860392-B7C0-4474-B6C6-0735256FE2CE}" dt="2021-04-09T14:42:52.787" v="0" actId="47"/>
        <pc:sldMkLst>
          <pc:docMk/>
          <pc:sldMk cId="679324127" sldId="271"/>
        </pc:sldMkLst>
      </pc:sldChg>
      <pc:sldChg chg="del">
        <pc:chgData name="Sally North" userId="52e2d7fe0a4c5456" providerId="LiveId" clId="{85860392-B7C0-4474-B6C6-0735256FE2CE}" dt="2021-04-09T14:42:52.787" v="0" actId="47"/>
        <pc:sldMkLst>
          <pc:docMk/>
          <pc:sldMk cId="3523231640" sldId="272"/>
        </pc:sldMkLst>
      </pc:sldChg>
      <pc:sldChg chg="del">
        <pc:chgData name="Sally North" userId="52e2d7fe0a4c5456" providerId="LiveId" clId="{85860392-B7C0-4474-B6C6-0735256FE2CE}" dt="2021-04-09T14:42:52.787" v="0" actId="47"/>
        <pc:sldMkLst>
          <pc:docMk/>
          <pc:sldMk cId="1277620888" sldId="273"/>
        </pc:sldMkLst>
      </pc:sldChg>
      <pc:sldChg chg="del">
        <pc:chgData name="Sally North" userId="52e2d7fe0a4c5456" providerId="LiveId" clId="{85860392-B7C0-4474-B6C6-0735256FE2CE}" dt="2021-04-09T14:42:52.787" v="0" actId="47"/>
        <pc:sldMkLst>
          <pc:docMk/>
          <pc:sldMk cId="2747125377" sldId="274"/>
        </pc:sldMkLst>
      </pc:sldChg>
      <pc:sldChg chg="del">
        <pc:chgData name="Sally North" userId="52e2d7fe0a4c5456" providerId="LiveId" clId="{85860392-B7C0-4474-B6C6-0735256FE2CE}" dt="2021-04-09T14:42:52.787" v="0" actId="47"/>
        <pc:sldMkLst>
          <pc:docMk/>
          <pc:sldMk cId="3052076691" sldId="275"/>
        </pc:sldMkLst>
      </pc:sldChg>
      <pc:sldChg chg="del">
        <pc:chgData name="Sally North" userId="52e2d7fe0a4c5456" providerId="LiveId" clId="{85860392-B7C0-4474-B6C6-0735256FE2CE}" dt="2021-04-09T14:42:52.787" v="0" actId="47"/>
        <pc:sldMkLst>
          <pc:docMk/>
          <pc:sldMk cId="4258564515" sldId="276"/>
        </pc:sldMkLst>
      </pc:sldChg>
      <pc:sldChg chg="del">
        <pc:chgData name="Sally North" userId="52e2d7fe0a4c5456" providerId="LiveId" clId="{85860392-B7C0-4474-B6C6-0735256FE2CE}" dt="2021-04-09T14:42:52.787" v="0" actId="47"/>
        <pc:sldMkLst>
          <pc:docMk/>
          <pc:sldMk cId="2234287798" sldId="277"/>
        </pc:sldMkLst>
      </pc:sldChg>
      <pc:sldChg chg="del">
        <pc:chgData name="Sally North" userId="52e2d7fe0a4c5456" providerId="LiveId" clId="{85860392-B7C0-4474-B6C6-0735256FE2CE}" dt="2021-04-09T14:42:52.787" v="0" actId="47"/>
        <pc:sldMkLst>
          <pc:docMk/>
          <pc:sldMk cId="1412061647" sldId="278"/>
        </pc:sldMkLst>
      </pc:sldChg>
      <pc:sldChg chg="del">
        <pc:chgData name="Sally North" userId="52e2d7fe0a4c5456" providerId="LiveId" clId="{85860392-B7C0-4474-B6C6-0735256FE2CE}" dt="2021-04-09T14:42:52.787" v="0" actId="47"/>
        <pc:sldMkLst>
          <pc:docMk/>
          <pc:sldMk cId="207251046" sldId="279"/>
        </pc:sldMkLst>
      </pc:sldChg>
      <pc:sldChg chg="del">
        <pc:chgData name="Sally North" userId="52e2d7fe0a4c5456" providerId="LiveId" clId="{85860392-B7C0-4474-B6C6-0735256FE2CE}" dt="2021-04-09T14:42:52.787" v="0" actId="47"/>
        <pc:sldMkLst>
          <pc:docMk/>
          <pc:sldMk cId="4083320279" sldId="280"/>
        </pc:sldMkLst>
      </pc:sldChg>
      <pc:sldChg chg="del">
        <pc:chgData name="Sally North" userId="52e2d7fe0a4c5456" providerId="LiveId" clId="{85860392-B7C0-4474-B6C6-0735256FE2CE}" dt="2021-04-09T14:42:52.787" v="0" actId="47"/>
        <pc:sldMkLst>
          <pc:docMk/>
          <pc:sldMk cId="4042555618" sldId="281"/>
        </pc:sldMkLst>
      </pc:sldChg>
      <pc:sldChg chg="del">
        <pc:chgData name="Sally North" userId="52e2d7fe0a4c5456" providerId="LiveId" clId="{85860392-B7C0-4474-B6C6-0735256FE2CE}" dt="2021-04-09T14:42:52.787" v="0" actId="47"/>
        <pc:sldMkLst>
          <pc:docMk/>
          <pc:sldMk cId="3323586288" sldId="282"/>
        </pc:sldMkLst>
      </pc:sldChg>
      <pc:sldChg chg="del">
        <pc:chgData name="Sally North" userId="52e2d7fe0a4c5456" providerId="LiveId" clId="{85860392-B7C0-4474-B6C6-0735256FE2CE}" dt="2021-04-09T14:42:52.787" v="0" actId="47"/>
        <pc:sldMkLst>
          <pc:docMk/>
          <pc:sldMk cId="318850134" sldId="283"/>
        </pc:sldMkLst>
      </pc:sldChg>
      <pc:sldChg chg="del">
        <pc:chgData name="Sally North" userId="52e2d7fe0a4c5456" providerId="LiveId" clId="{85860392-B7C0-4474-B6C6-0735256FE2CE}" dt="2021-04-09T14:42:52.787" v="0" actId="47"/>
        <pc:sldMkLst>
          <pc:docMk/>
          <pc:sldMk cId="2441534812" sldId="285"/>
        </pc:sldMkLst>
      </pc:sldChg>
      <pc:sldChg chg="del">
        <pc:chgData name="Sally North" userId="52e2d7fe0a4c5456" providerId="LiveId" clId="{85860392-B7C0-4474-B6C6-0735256FE2CE}" dt="2021-04-09T14:42:52.787" v="0" actId="47"/>
        <pc:sldMkLst>
          <pc:docMk/>
          <pc:sldMk cId="1052782299" sldId="286"/>
        </pc:sldMkLst>
      </pc:sldChg>
      <pc:sldChg chg="del">
        <pc:chgData name="Sally North" userId="52e2d7fe0a4c5456" providerId="LiveId" clId="{85860392-B7C0-4474-B6C6-0735256FE2CE}" dt="2021-04-09T14:42:52.787" v="0" actId="47"/>
        <pc:sldMkLst>
          <pc:docMk/>
          <pc:sldMk cId="1383452453" sldId="287"/>
        </pc:sldMkLst>
      </pc:sldChg>
      <pc:sldChg chg="del">
        <pc:chgData name="Sally North" userId="52e2d7fe0a4c5456" providerId="LiveId" clId="{85860392-B7C0-4474-B6C6-0735256FE2CE}" dt="2021-04-09T14:42:52.787" v="0" actId="47"/>
        <pc:sldMkLst>
          <pc:docMk/>
          <pc:sldMk cId="1206833506" sldId="289"/>
        </pc:sldMkLst>
      </pc:sldChg>
      <pc:sldChg chg="del">
        <pc:chgData name="Sally North" userId="52e2d7fe0a4c5456" providerId="LiveId" clId="{85860392-B7C0-4474-B6C6-0735256FE2CE}" dt="2021-04-09T14:42:52.787" v="0" actId="47"/>
        <pc:sldMkLst>
          <pc:docMk/>
          <pc:sldMk cId="2548120705" sldId="290"/>
        </pc:sldMkLst>
      </pc:sldChg>
      <pc:sldChg chg="del">
        <pc:chgData name="Sally North" userId="52e2d7fe0a4c5456" providerId="LiveId" clId="{85860392-B7C0-4474-B6C6-0735256FE2CE}" dt="2021-04-09T14:42:52.787" v="0" actId="47"/>
        <pc:sldMkLst>
          <pc:docMk/>
          <pc:sldMk cId="3347911059" sldId="291"/>
        </pc:sldMkLst>
      </pc:sldChg>
      <pc:sldChg chg="del">
        <pc:chgData name="Sally North" userId="52e2d7fe0a4c5456" providerId="LiveId" clId="{85860392-B7C0-4474-B6C6-0735256FE2CE}" dt="2021-04-09T14:42:52.787" v="0" actId="47"/>
        <pc:sldMkLst>
          <pc:docMk/>
          <pc:sldMk cId="3552281367" sldId="292"/>
        </pc:sldMkLst>
      </pc:sldChg>
      <pc:sldChg chg="del">
        <pc:chgData name="Sally North" userId="52e2d7fe0a4c5456" providerId="LiveId" clId="{85860392-B7C0-4474-B6C6-0735256FE2CE}" dt="2021-04-09T14:42:52.787" v="0" actId="47"/>
        <pc:sldMkLst>
          <pc:docMk/>
          <pc:sldMk cId="3871623653" sldId="293"/>
        </pc:sldMkLst>
      </pc:sldChg>
      <pc:sldChg chg="del">
        <pc:chgData name="Sally North" userId="52e2d7fe0a4c5456" providerId="LiveId" clId="{85860392-B7C0-4474-B6C6-0735256FE2CE}" dt="2021-04-09T14:42:52.787" v="0" actId="47"/>
        <pc:sldMkLst>
          <pc:docMk/>
          <pc:sldMk cId="819412869" sldId="294"/>
        </pc:sldMkLst>
      </pc:sldChg>
      <pc:sldChg chg="del">
        <pc:chgData name="Sally North" userId="52e2d7fe0a4c5456" providerId="LiveId" clId="{85860392-B7C0-4474-B6C6-0735256FE2CE}" dt="2021-04-09T14:42:52.787" v="0" actId="47"/>
        <pc:sldMkLst>
          <pc:docMk/>
          <pc:sldMk cId="2230478582" sldId="295"/>
        </pc:sldMkLst>
      </pc:sldChg>
      <pc:sldChg chg="del">
        <pc:chgData name="Sally North" userId="52e2d7fe0a4c5456" providerId="LiveId" clId="{85860392-B7C0-4474-B6C6-0735256FE2CE}" dt="2021-04-09T14:42:52.787" v="0" actId="47"/>
        <pc:sldMkLst>
          <pc:docMk/>
          <pc:sldMk cId="808100279" sldId="296"/>
        </pc:sldMkLst>
      </pc:sldChg>
      <pc:sldChg chg="del">
        <pc:chgData name="Sally North" userId="52e2d7fe0a4c5456" providerId="LiveId" clId="{85860392-B7C0-4474-B6C6-0735256FE2CE}" dt="2021-04-09T14:42:52.787" v="0" actId="47"/>
        <pc:sldMkLst>
          <pc:docMk/>
          <pc:sldMk cId="3076249660" sldId="297"/>
        </pc:sldMkLst>
      </pc:sldChg>
      <pc:sldChg chg="del">
        <pc:chgData name="Sally North" userId="52e2d7fe0a4c5456" providerId="LiveId" clId="{85860392-B7C0-4474-B6C6-0735256FE2CE}" dt="2021-04-09T14:42:52.787" v="0" actId="47"/>
        <pc:sldMkLst>
          <pc:docMk/>
          <pc:sldMk cId="3811264205" sldId="298"/>
        </pc:sldMkLst>
      </pc:sldChg>
      <pc:sldChg chg="del">
        <pc:chgData name="Sally North" userId="52e2d7fe0a4c5456" providerId="LiveId" clId="{85860392-B7C0-4474-B6C6-0735256FE2CE}" dt="2021-04-09T14:42:52.787" v="0" actId="47"/>
        <pc:sldMkLst>
          <pc:docMk/>
          <pc:sldMk cId="1338137425" sldId="299"/>
        </pc:sldMkLst>
      </pc:sldChg>
      <pc:sldChg chg="del">
        <pc:chgData name="Sally North" userId="52e2d7fe0a4c5456" providerId="LiveId" clId="{85860392-B7C0-4474-B6C6-0735256FE2CE}" dt="2021-04-09T14:42:52.787" v="0" actId="47"/>
        <pc:sldMkLst>
          <pc:docMk/>
          <pc:sldMk cId="1337469714" sldId="300"/>
        </pc:sldMkLst>
      </pc:sldChg>
      <pc:sldChg chg="del">
        <pc:chgData name="Sally North" userId="52e2d7fe0a4c5456" providerId="LiveId" clId="{85860392-B7C0-4474-B6C6-0735256FE2CE}" dt="2021-04-09T14:42:52.787" v="0" actId="47"/>
        <pc:sldMkLst>
          <pc:docMk/>
          <pc:sldMk cId="4082867018" sldId="301"/>
        </pc:sldMkLst>
      </pc:sldChg>
      <pc:sldChg chg="del">
        <pc:chgData name="Sally North" userId="52e2d7fe0a4c5456" providerId="LiveId" clId="{85860392-B7C0-4474-B6C6-0735256FE2CE}" dt="2021-04-09T14:42:52.787" v="0" actId="47"/>
        <pc:sldMkLst>
          <pc:docMk/>
          <pc:sldMk cId="3667073053" sldId="302"/>
        </pc:sldMkLst>
      </pc:sldChg>
      <pc:sldChg chg="del">
        <pc:chgData name="Sally North" userId="52e2d7fe0a4c5456" providerId="LiveId" clId="{85860392-B7C0-4474-B6C6-0735256FE2CE}" dt="2021-04-09T14:42:52.787" v="0" actId="47"/>
        <pc:sldMkLst>
          <pc:docMk/>
          <pc:sldMk cId="824799615" sldId="303"/>
        </pc:sldMkLst>
      </pc:sldChg>
      <pc:sldChg chg="del">
        <pc:chgData name="Sally North" userId="52e2d7fe0a4c5456" providerId="LiveId" clId="{85860392-B7C0-4474-B6C6-0735256FE2CE}" dt="2021-04-09T14:42:52.787" v="0" actId="47"/>
        <pc:sldMkLst>
          <pc:docMk/>
          <pc:sldMk cId="3017860830" sldId="304"/>
        </pc:sldMkLst>
      </pc:sldChg>
      <pc:sldChg chg="del">
        <pc:chgData name="Sally North" userId="52e2d7fe0a4c5456" providerId="LiveId" clId="{85860392-B7C0-4474-B6C6-0735256FE2CE}" dt="2021-04-09T14:42:52.787" v="0" actId="47"/>
        <pc:sldMkLst>
          <pc:docMk/>
          <pc:sldMk cId="3323368001" sldId="305"/>
        </pc:sldMkLst>
      </pc:sldChg>
      <pc:sldChg chg="del">
        <pc:chgData name="Sally North" userId="52e2d7fe0a4c5456" providerId="LiveId" clId="{85860392-B7C0-4474-B6C6-0735256FE2CE}" dt="2021-04-09T14:42:52.787" v="0" actId="47"/>
        <pc:sldMkLst>
          <pc:docMk/>
          <pc:sldMk cId="2691005875" sldId="306"/>
        </pc:sldMkLst>
      </pc:sldChg>
      <pc:sldChg chg="del">
        <pc:chgData name="Sally North" userId="52e2d7fe0a4c5456" providerId="LiveId" clId="{85860392-B7C0-4474-B6C6-0735256FE2CE}" dt="2021-04-09T14:42:52.787" v="0" actId="47"/>
        <pc:sldMkLst>
          <pc:docMk/>
          <pc:sldMk cId="3267672151" sldId="307"/>
        </pc:sldMkLst>
      </pc:sldChg>
      <pc:sldChg chg="del">
        <pc:chgData name="Sally North" userId="52e2d7fe0a4c5456" providerId="LiveId" clId="{85860392-B7C0-4474-B6C6-0735256FE2CE}" dt="2021-04-09T14:42:52.787" v="0" actId="47"/>
        <pc:sldMkLst>
          <pc:docMk/>
          <pc:sldMk cId="510098685" sldId="308"/>
        </pc:sldMkLst>
      </pc:sldChg>
      <pc:sldChg chg="del">
        <pc:chgData name="Sally North" userId="52e2d7fe0a4c5456" providerId="LiveId" clId="{85860392-B7C0-4474-B6C6-0735256FE2CE}" dt="2021-04-09T14:42:52.787" v="0" actId="47"/>
        <pc:sldMkLst>
          <pc:docMk/>
          <pc:sldMk cId="3390097740" sldId="309"/>
        </pc:sldMkLst>
      </pc:sldChg>
      <pc:sldChg chg="del">
        <pc:chgData name="Sally North" userId="52e2d7fe0a4c5456" providerId="LiveId" clId="{85860392-B7C0-4474-B6C6-0735256FE2CE}" dt="2021-04-09T14:42:52.787" v="0" actId="47"/>
        <pc:sldMkLst>
          <pc:docMk/>
          <pc:sldMk cId="3303968471" sldId="310"/>
        </pc:sldMkLst>
      </pc:sldChg>
      <pc:sldChg chg="del">
        <pc:chgData name="Sally North" userId="52e2d7fe0a4c5456" providerId="LiveId" clId="{85860392-B7C0-4474-B6C6-0735256FE2CE}" dt="2021-04-09T14:42:52.787" v="0" actId="47"/>
        <pc:sldMkLst>
          <pc:docMk/>
          <pc:sldMk cId="1847677192" sldId="311"/>
        </pc:sldMkLst>
      </pc:sldChg>
      <pc:sldChg chg="del">
        <pc:chgData name="Sally North" userId="52e2d7fe0a4c5456" providerId="LiveId" clId="{85860392-B7C0-4474-B6C6-0735256FE2CE}" dt="2021-04-09T14:42:52.787" v="0" actId="47"/>
        <pc:sldMkLst>
          <pc:docMk/>
          <pc:sldMk cId="3318688451" sldId="312"/>
        </pc:sldMkLst>
      </pc:sldChg>
      <pc:sldChg chg="del">
        <pc:chgData name="Sally North" userId="52e2d7fe0a4c5456" providerId="LiveId" clId="{85860392-B7C0-4474-B6C6-0735256FE2CE}" dt="2021-04-09T14:42:52.787" v="0" actId="47"/>
        <pc:sldMkLst>
          <pc:docMk/>
          <pc:sldMk cId="1082797352" sldId="313"/>
        </pc:sldMkLst>
      </pc:sldChg>
      <pc:sldChg chg="del">
        <pc:chgData name="Sally North" userId="52e2d7fe0a4c5456" providerId="LiveId" clId="{85860392-B7C0-4474-B6C6-0735256FE2CE}" dt="2021-04-09T14:42:52.787" v="0" actId="47"/>
        <pc:sldMkLst>
          <pc:docMk/>
          <pc:sldMk cId="1234430658" sldId="314"/>
        </pc:sldMkLst>
      </pc:sldChg>
      <pc:sldChg chg="del">
        <pc:chgData name="Sally North" userId="52e2d7fe0a4c5456" providerId="LiveId" clId="{85860392-B7C0-4474-B6C6-0735256FE2CE}" dt="2021-04-09T14:42:52.787" v="0" actId="47"/>
        <pc:sldMkLst>
          <pc:docMk/>
          <pc:sldMk cId="936137862" sldId="315"/>
        </pc:sldMkLst>
      </pc:sldChg>
      <pc:sldChg chg="del">
        <pc:chgData name="Sally North" userId="52e2d7fe0a4c5456" providerId="LiveId" clId="{85860392-B7C0-4474-B6C6-0735256FE2CE}" dt="2021-04-09T14:42:52.787" v="0" actId="47"/>
        <pc:sldMkLst>
          <pc:docMk/>
          <pc:sldMk cId="3851017874" sldId="316"/>
        </pc:sldMkLst>
      </pc:sldChg>
      <pc:sldChg chg="del">
        <pc:chgData name="Sally North" userId="52e2d7fe0a4c5456" providerId="LiveId" clId="{85860392-B7C0-4474-B6C6-0735256FE2CE}" dt="2021-04-09T14:42:52.787" v="0" actId="47"/>
        <pc:sldMkLst>
          <pc:docMk/>
          <pc:sldMk cId="425280509" sldId="317"/>
        </pc:sldMkLst>
      </pc:sldChg>
      <pc:sldChg chg="del">
        <pc:chgData name="Sally North" userId="52e2d7fe0a4c5456" providerId="LiveId" clId="{85860392-B7C0-4474-B6C6-0735256FE2CE}" dt="2021-04-09T14:43:01.456" v="1" actId="47"/>
        <pc:sldMkLst>
          <pc:docMk/>
          <pc:sldMk cId="2476966367" sldId="329"/>
        </pc:sldMkLst>
      </pc:sldChg>
      <pc:sldChg chg="del">
        <pc:chgData name="Sally North" userId="52e2d7fe0a4c5456" providerId="LiveId" clId="{85860392-B7C0-4474-B6C6-0735256FE2CE}" dt="2021-04-09T14:43:01.456" v="1" actId="47"/>
        <pc:sldMkLst>
          <pc:docMk/>
          <pc:sldMk cId="3783224924" sldId="330"/>
        </pc:sldMkLst>
      </pc:sldChg>
      <pc:sldChg chg="del">
        <pc:chgData name="Sally North" userId="52e2d7fe0a4c5456" providerId="LiveId" clId="{85860392-B7C0-4474-B6C6-0735256FE2CE}" dt="2021-04-09T14:43:01.456" v="1" actId="47"/>
        <pc:sldMkLst>
          <pc:docMk/>
          <pc:sldMk cId="2540666768" sldId="331"/>
        </pc:sldMkLst>
      </pc:sldChg>
      <pc:sldChg chg="del">
        <pc:chgData name="Sally North" userId="52e2d7fe0a4c5456" providerId="LiveId" clId="{85860392-B7C0-4474-B6C6-0735256FE2CE}" dt="2021-04-09T14:43:01.456" v="1" actId="47"/>
        <pc:sldMkLst>
          <pc:docMk/>
          <pc:sldMk cId="3061329837" sldId="332"/>
        </pc:sldMkLst>
      </pc:sldChg>
      <pc:sldChg chg="del">
        <pc:chgData name="Sally North" userId="52e2d7fe0a4c5456" providerId="LiveId" clId="{85860392-B7C0-4474-B6C6-0735256FE2CE}" dt="2021-04-09T14:43:01.456" v="1" actId="47"/>
        <pc:sldMkLst>
          <pc:docMk/>
          <pc:sldMk cId="97360719" sldId="333"/>
        </pc:sldMkLst>
      </pc:sldChg>
      <pc:sldChg chg="del">
        <pc:chgData name="Sally North" userId="52e2d7fe0a4c5456" providerId="LiveId" clId="{85860392-B7C0-4474-B6C6-0735256FE2CE}" dt="2021-04-09T14:43:01.456" v="1" actId="47"/>
        <pc:sldMkLst>
          <pc:docMk/>
          <pc:sldMk cId="2604218856" sldId="334"/>
        </pc:sldMkLst>
      </pc:sldChg>
      <pc:sldChg chg="del">
        <pc:chgData name="Sally North" userId="52e2d7fe0a4c5456" providerId="LiveId" clId="{85860392-B7C0-4474-B6C6-0735256FE2CE}" dt="2021-04-09T14:43:01.456" v="1" actId="47"/>
        <pc:sldMkLst>
          <pc:docMk/>
          <pc:sldMk cId="3466182541" sldId="335"/>
        </pc:sldMkLst>
      </pc:sldChg>
      <pc:sldChg chg="del">
        <pc:chgData name="Sally North" userId="52e2d7fe0a4c5456" providerId="LiveId" clId="{85860392-B7C0-4474-B6C6-0735256FE2CE}" dt="2021-04-09T14:43:01.456" v="1" actId="47"/>
        <pc:sldMkLst>
          <pc:docMk/>
          <pc:sldMk cId="2491089381" sldId="336"/>
        </pc:sldMkLst>
      </pc:sldChg>
      <pc:sldChg chg="del">
        <pc:chgData name="Sally North" userId="52e2d7fe0a4c5456" providerId="LiveId" clId="{85860392-B7C0-4474-B6C6-0735256FE2CE}" dt="2021-04-09T14:43:01.456" v="1" actId="47"/>
        <pc:sldMkLst>
          <pc:docMk/>
          <pc:sldMk cId="882428728" sldId="337"/>
        </pc:sldMkLst>
      </pc:sldChg>
      <pc:sldChg chg="del">
        <pc:chgData name="Sally North" userId="52e2d7fe0a4c5456" providerId="LiveId" clId="{85860392-B7C0-4474-B6C6-0735256FE2CE}" dt="2021-04-09T14:43:01.456" v="1" actId="47"/>
        <pc:sldMkLst>
          <pc:docMk/>
          <pc:sldMk cId="1747552027" sldId="338"/>
        </pc:sldMkLst>
      </pc:sldChg>
      <pc:sldChg chg="del">
        <pc:chgData name="Sally North" userId="52e2d7fe0a4c5456" providerId="LiveId" clId="{85860392-B7C0-4474-B6C6-0735256FE2CE}" dt="2021-04-09T14:43:01.456" v="1" actId="47"/>
        <pc:sldMkLst>
          <pc:docMk/>
          <pc:sldMk cId="3647823856" sldId="339"/>
        </pc:sldMkLst>
      </pc:sldChg>
      <pc:sldChg chg="del">
        <pc:chgData name="Sally North" userId="52e2d7fe0a4c5456" providerId="LiveId" clId="{85860392-B7C0-4474-B6C6-0735256FE2CE}" dt="2021-04-09T14:43:01.456" v="1" actId="47"/>
        <pc:sldMkLst>
          <pc:docMk/>
          <pc:sldMk cId="3747936892" sldId="340"/>
        </pc:sldMkLst>
      </pc:sldChg>
      <pc:sldChg chg="del">
        <pc:chgData name="Sally North" userId="52e2d7fe0a4c5456" providerId="LiveId" clId="{85860392-B7C0-4474-B6C6-0735256FE2CE}" dt="2021-04-09T14:43:01.456" v="1" actId="47"/>
        <pc:sldMkLst>
          <pc:docMk/>
          <pc:sldMk cId="1326376409" sldId="341"/>
        </pc:sldMkLst>
      </pc:sldChg>
      <pc:sldChg chg="del">
        <pc:chgData name="Sally North" userId="52e2d7fe0a4c5456" providerId="LiveId" clId="{85860392-B7C0-4474-B6C6-0735256FE2CE}" dt="2021-04-09T14:43:01.456" v="1" actId="47"/>
        <pc:sldMkLst>
          <pc:docMk/>
          <pc:sldMk cId="1868947846" sldId="342"/>
        </pc:sldMkLst>
      </pc:sldChg>
      <pc:sldChg chg="del">
        <pc:chgData name="Sally North" userId="52e2d7fe0a4c5456" providerId="LiveId" clId="{85860392-B7C0-4474-B6C6-0735256FE2CE}" dt="2021-04-09T14:43:01.456" v="1" actId="47"/>
        <pc:sldMkLst>
          <pc:docMk/>
          <pc:sldMk cId="2665512660" sldId="343"/>
        </pc:sldMkLst>
      </pc:sldChg>
      <pc:sldChg chg="del">
        <pc:chgData name="Sally North" userId="52e2d7fe0a4c5456" providerId="LiveId" clId="{85860392-B7C0-4474-B6C6-0735256FE2CE}" dt="2021-04-09T14:43:01.456" v="1" actId="47"/>
        <pc:sldMkLst>
          <pc:docMk/>
          <pc:sldMk cId="4169893527" sldId="344"/>
        </pc:sldMkLst>
      </pc:sldChg>
      <pc:sldChg chg="del">
        <pc:chgData name="Sally North" userId="52e2d7fe0a4c5456" providerId="LiveId" clId="{85860392-B7C0-4474-B6C6-0735256FE2CE}" dt="2021-04-09T14:43:01.456" v="1" actId="47"/>
        <pc:sldMkLst>
          <pc:docMk/>
          <pc:sldMk cId="680203518" sldId="345"/>
        </pc:sldMkLst>
      </pc:sldChg>
      <pc:sldChg chg="del">
        <pc:chgData name="Sally North" userId="52e2d7fe0a4c5456" providerId="LiveId" clId="{85860392-B7C0-4474-B6C6-0735256FE2CE}" dt="2021-04-09T14:43:01.456" v="1" actId="47"/>
        <pc:sldMkLst>
          <pc:docMk/>
          <pc:sldMk cId="1905562923" sldId="346"/>
        </pc:sldMkLst>
      </pc:sldChg>
      <pc:sldChg chg="del">
        <pc:chgData name="Sally North" userId="52e2d7fe0a4c5456" providerId="LiveId" clId="{85860392-B7C0-4474-B6C6-0735256FE2CE}" dt="2021-04-09T14:43:01.456" v="1" actId="47"/>
        <pc:sldMkLst>
          <pc:docMk/>
          <pc:sldMk cId="1971734892" sldId="347"/>
        </pc:sldMkLst>
      </pc:sldChg>
      <pc:sldChg chg="del">
        <pc:chgData name="Sally North" userId="52e2d7fe0a4c5456" providerId="LiveId" clId="{85860392-B7C0-4474-B6C6-0735256FE2CE}" dt="2021-04-09T14:43:01.456" v="1" actId="47"/>
        <pc:sldMkLst>
          <pc:docMk/>
          <pc:sldMk cId="1695285125" sldId="348"/>
        </pc:sldMkLst>
      </pc:sldChg>
      <pc:sldChg chg="del">
        <pc:chgData name="Sally North" userId="52e2d7fe0a4c5456" providerId="LiveId" clId="{85860392-B7C0-4474-B6C6-0735256FE2CE}" dt="2021-04-09T14:43:01.456" v="1" actId="47"/>
        <pc:sldMkLst>
          <pc:docMk/>
          <pc:sldMk cId="4106287960" sldId="349"/>
        </pc:sldMkLst>
      </pc:sldChg>
      <pc:sldChg chg="del">
        <pc:chgData name="Sally North" userId="52e2d7fe0a4c5456" providerId="LiveId" clId="{85860392-B7C0-4474-B6C6-0735256FE2CE}" dt="2021-04-09T14:43:01.456" v="1" actId="47"/>
        <pc:sldMkLst>
          <pc:docMk/>
          <pc:sldMk cId="1751832122" sldId="350"/>
        </pc:sldMkLst>
      </pc:sldChg>
      <pc:sldChg chg="del">
        <pc:chgData name="Sally North" userId="52e2d7fe0a4c5456" providerId="LiveId" clId="{85860392-B7C0-4474-B6C6-0735256FE2CE}" dt="2021-04-09T14:43:01.456" v="1" actId="47"/>
        <pc:sldMkLst>
          <pc:docMk/>
          <pc:sldMk cId="1252415488" sldId="351"/>
        </pc:sldMkLst>
      </pc:sldChg>
      <pc:sldChg chg="del">
        <pc:chgData name="Sally North" userId="52e2d7fe0a4c5456" providerId="LiveId" clId="{85860392-B7C0-4474-B6C6-0735256FE2CE}" dt="2021-04-09T14:43:01.456" v="1" actId="47"/>
        <pc:sldMkLst>
          <pc:docMk/>
          <pc:sldMk cId="3487011120" sldId="352"/>
        </pc:sldMkLst>
      </pc:sldChg>
      <pc:sldChg chg="del">
        <pc:chgData name="Sally North" userId="52e2d7fe0a4c5456" providerId="LiveId" clId="{85860392-B7C0-4474-B6C6-0735256FE2CE}" dt="2021-04-09T14:43:01.456" v="1" actId="47"/>
        <pc:sldMkLst>
          <pc:docMk/>
          <pc:sldMk cId="1545160438" sldId="353"/>
        </pc:sldMkLst>
      </pc:sldChg>
      <pc:sldChg chg="del">
        <pc:chgData name="Sally North" userId="52e2d7fe0a4c5456" providerId="LiveId" clId="{85860392-B7C0-4474-B6C6-0735256FE2CE}" dt="2021-04-09T14:43:01.456" v="1" actId="47"/>
        <pc:sldMkLst>
          <pc:docMk/>
          <pc:sldMk cId="4155998442" sldId="354"/>
        </pc:sldMkLst>
      </pc:sldChg>
      <pc:sldChg chg="del">
        <pc:chgData name="Sally North" userId="52e2d7fe0a4c5456" providerId="LiveId" clId="{85860392-B7C0-4474-B6C6-0735256FE2CE}" dt="2021-04-09T14:43:01.456" v="1" actId="47"/>
        <pc:sldMkLst>
          <pc:docMk/>
          <pc:sldMk cId="617335501" sldId="355"/>
        </pc:sldMkLst>
      </pc:sldChg>
      <pc:sldChg chg="del">
        <pc:chgData name="Sally North" userId="52e2d7fe0a4c5456" providerId="LiveId" clId="{85860392-B7C0-4474-B6C6-0735256FE2CE}" dt="2021-04-09T14:43:01.456" v="1" actId="47"/>
        <pc:sldMkLst>
          <pc:docMk/>
          <pc:sldMk cId="1918623475" sldId="356"/>
        </pc:sldMkLst>
      </pc:sldChg>
      <pc:sldChg chg="del">
        <pc:chgData name="Sally North" userId="52e2d7fe0a4c5456" providerId="LiveId" clId="{85860392-B7C0-4474-B6C6-0735256FE2CE}" dt="2021-04-09T14:43:01.456" v="1" actId="47"/>
        <pc:sldMkLst>
          <pc:docMk/>
          <pc:sldMk cId="3933794310" sldId="357"/>
        </pc:sldMkLst>
      </pc:sldChg>
      <pc:sldChg chg="del">
        <pc:chgData name="Sally North" userId="52e2d7fe0a4c5456" providerId="LiveId" clId="{85860392-B7C0-4474-B6C6-0735256FE2CE}" dt="2021-04-09T14:43:01.456" v="1" actId="47"/>
        <pc:sldMkLst>
          <pc:docMk/>
          <pc:sldMk cId="4017697969" sldId="358"/>
        </pc:sldMkLst>
      </pc:sldChg>
      <pc:sldChg chg="del">
        <pc:chgData name="Sally North" userId="52e2d7fe0a4c5456" providerId="LiveId" clId="{85860392-B7C0-4474-B6C6-0735256FE2CE}" dt="2021-04-09T14:43:01.456" v="1" actId="47"/>
        <pc:sldMkLst>
          <pc:docMk/>
          <pc:sldMk cId="1781514598" sldId="359"/>
        </pc:sldMkLst>
      </pc:sldChg>
      <pc:sldChg chg="del">
        <pc:chgData name="Sally North" userId="52e2d7fe0a4c5456" providerId="LiveId" clId="{85860392-B7C0-4474-B6C6-0735256FE2CE}" dt="2021-04-09T14:43:01.456" v="1" actId="47"/>
        <pc:sldMkLst>
          <pc:docMk/>
          <pc:sldMk cId="1345801163" sldId="360"/>
        </pc:sldMkLst>
      </pc:sldChg>
      <pc:sldChg chg="del">
        <pc:chgData name="Sally North" userId="52e2d7fe0a4c5456" providerId="LiveId" clId="{85860392-B7C0-4474-B6C6-0735256FE2CE}" dt="2021-04-09T14:43:01.456" v="1" actId="47"/>
        <pc:sldMkLst>
          <pc:docMk/>
          <pc:sldMk cId="4275636185" sldId="361"/>
        </pc:sldMkLst>
      </pc:sldChg>
      <pc:sldChg chg="del">
        <pc:chgData name="Sally North" userId="52e2d7fe0a4c5456" providerId="LiveId" clId="{85860392-B7C0-4474-B6C6-0735256FE2CE}" dt="2021-04-09T14:43:01.456" v="1" actId="47"/>
        <pc:sldMkLst>
          <pc:docMk/>
          <pc:sldMk cId="2520146267" sldId="362"/>
        </pc:sldMkLst>
      </pc:sldChg>
      <pc:sldChg chg="del">
        <pc:chgData name="Sally North" userId="52e2d7fe0a4c5456" providerId="LiveId" clId="{85860392-B7C0-4474-B6C6-0735256FE2CE}" dt="2021-04-09T14:43:01.456" v="1" actId="47"/>
        <pc:sldMkLst>
          <pc:docMk/>
          <pc:sldMk cId="2035727665" sldId="363"/>
        </pc:sldMkLst>
      </pc:sldChg>
      <pc:sldChg chg="del">
        <pc:chgData name="Sally North" userId="52e2d7fe0a4c5456" providerId="LiveId" clId="{85860392-B7C0-4474-B6C6-0735256FE2CE}" dt="2021-04-09T14:43:01.456" v="1" actId="47"/>
        <pc:sldMkLst>
          <pc:docMk/>
          <pc:sldMk cId="3631357473" sldId="364"/>
        </pc:sldMkLst>
      </pc:sldChg>
      <pc:sldChg chg="del">
        <pc:chgData name="Sally North" userId="52e2d7fe0a4c5456" providerId="LiveId" clId="{85860392-B7C0-4474-B6C6-0735256FE2CE}" dt="2021-04-09T14:43:01.456" v="1" actId="47"/>
        <pc:sldMkLst>
          <pc:docMk/>
          <pc:sldMk cId="2656979436" sldId="365"/>
        </pc:sldMkLst>
      </pc:sldChg>
      <pc:sldChg chg="del">
        <pc:chgData name="Sally North" userId="52e2d7fe0a4c5456" providerId="LiveId" clId="{85860392-B7C0-4474-B6C6-0735256FE2CE}" dt="2021-04-09T14:43:01.456" v="1" actId="47"/>
        <pc:sldMkLst>
          <pc:docMk/>
          <pc:sldMk cId="3264792023" sldId="366"/>
        </pc:sldMkLst>
      </pc:sldChg>
      <pc:sldChg chg="del">
        <pc:chgData name="Sally North" userId="52e2d7fe0a4c5456" providerId="LiveId" clId="{85860392-B7C0-4474-B6C6-0735256FE2CE}" dt="2021-04-09T14:43:01.456" v="1" actId="47"/>
        <pc:sldMkLst>
          <pc:docMk/>
          <pc:sldMk cId="2793884316" sldId="367"/>
        </pc:sldMkLst>
      </pc:sldChg>
      <pc:sldChg chg="del">
        <pc:chgData name="Sally North" userId="52e2d7fe0a4c5456" providerId="LiveId" clId="{85860392-B7C0-4474-B6C6-0735256FE2CE}" dt="2021-04-09T14:43:01.456" v="1" actId="47"/>
        <pc:sldMkLst>
          <pc:docMk/>
          <pc:sldMk cId="3456149291" sldId="368"/>
        </pc:sldMkLst>
      </pc:sldChg>
      <pc:sldChg chg="del">
        <pc:chgData name="Sally North" userId="52e2d7fe0a4c5456" providerId="LiveId" clId="{85860392-B7C0-4474-B6C6-0735256FE2CE}" dt="2021-04-09T14:43:01.456" v="1" actId="47"/>
        <pc:sldMkLst>
          <pc:docMk/>
          <pc:sldMk cId="2090150956" sldId="369"/>
        </pc:sldMkLst>
      </pc:sldChg>
      <pc:sldChg chg="del">
        <pc:chgData name="Sally North" userId="52e2d7fe0a4c5456" providerId="LiveId" clId="{85860392-B7C0-4474-B6C6-0735256FE2CE}" dt="2021-04-09T14:43:01.456" v="1" actId="47"/>
        <pc:sldMkLst>
          <pc:docMk/>
          <pc:sldMk cId="381258167" sldId="370"/>
        </pc:sldMkLst>
      </pc:sldChg>
      <pc:sldChg chg="del">
        <pc:chgData name="Sally North" userId="52e2d7fe0a4c5456" providerId="LiveId" clId="{85860392-B7C0-4474-B6C6-0735256FE2CE}" dt="2021-04-09T14:43:01.456" v="1" actId="47"/>
        <pc:sldMkLst>
          <pc:docMk/>
          <pc:sldMk cId="2691631837" sldId="371"/>
        </pc:sldMkLst>
      </pc:sldChg>
      <pc:sldChg chg="del">
        <pc:chgData name="Sally North" userId="52e2d7fe0a4c5456" providerId="LiveId" clId="{85860392-B7C0-4474-B6C6-0735256FE2CE}" dt="2021-04-09T14:43:01.456" v="1" actId="47"/>
        <pc:sldMkLst>
          <pc:docMk/>
          <pc:sldMk cId="4000107766" sldId="372"/>
        </pc:sldMkLst>
      </pc:sldChg>
      <pc:sldChg chg="del">
        <pc:chgData name="Sally North" userId="52e2d7fe0a4c5456" providerId="LiveId" clId="{85860392-B7C0-4474-B6C6-0735256FE2CE}" dt="2021-04-09T14:43:01.456" v="1" actId="47"/>
        <pc:sldMkLst>
          <pc:docMk/>
          <pc:sldMk cId="1113254860" sldId="373"/>
        </pc:sldMkLst>
      </pc:sldChg>
      <pc:sldChg chg="del">
        <pc:chgData name="Sally North" userId="52e2d7fe0a4c5456" providerId="LiveId" clId="{85860392-B7C0-4474-B6C6-0735256FE2CE}" dt="2021-04-09T14:43:01.456" v="1" actId="47"/>
        <pc:sldMkLst>
          <pc:docMk/>
          <pc:sldMk cId="1773349510" sldId="374"/>
        </pc:sldMkLst>
      </pc:sldChg>
      <pc:sldChg chg="del">
        <pc:chgData name="Sally North" userId="52e2d7fe0a4c5456" providerId="LiveId" clId="{85860392-B7C0-4474-B6C6-0735256FE2CE}" dt="2021-04-09T14:43:01.456" v="1" actId="47"/>
        <pc:sldMkLst>
          <pc:docMk/>
          <pc:sldMk cId="1163706299" sldId="375"/>
        </pc:sldMkLst>
      </pc:sldChg>
      <pc:sldChg chg="del">
        <pc:chgData name="Sally North" userId="52e2d7fe0a4c5456" providerId="LiveId" clId="{85860392-B7C0-4474-B6C6-0735256FE2CE}" dt="2021-04-09T14:43:01.456" v="1" actId="47"/>
        <pc:sldMkLst>
          <pc:docMk/>
          <pc:sldMk cId="2540189861" sldId="376"/>
        </pc:sldMkLst>
      </pc:sldChg>
      <pc:sldChg chg="del">
        <pc:chgData name="Sally North" userId="52e2d7fe0a4c5456" providerId="LiveId" clId="{85860392-B7C0-4474-B6C6-0735256FE2CE}" dt="2021-04-09T14:43:01.456" v="1" actId="47"/>
        <pc:sldMkLst>
          <pc:docMk/>
          <pc:sldMk cId="3497425710" sldId="377"/>
        </pc:sldMkLst>
      </pc:sldChg>
      <pc:sldChg chg="del">
        <pc:chgData name="Sally North" userId="52e2d7fe0a4c5456" providerId="LiveId" clId="{85860392-B7C0-4474-B6C6-0735256FE2CE}" dt="2021-04-09T14:43:01.456" v="1" actId="47"/>
        <pc:sldMkLst>
          <pc:docMk/>
          <pc:sldMk cId="4236563028" sldId="378"/>
        </pc:sldMkLst>
      </pc:sldChg>
      <pc:sldChg chg="del">
        <pc:chgData name="Sally North" userId="52e2d7fe0a4c5456" providerId="LiveId" clId="{85860392-B7C0-4474-B6C6-0735256FE2CE}" dt="2021-04-09T14:43:01.456" v="1" actId="47"/>
        <pc:sldMkLst>
          <pc:docMk/>
          <pc:sldMk cId="1295956537" sldId="379"/>
        </pc:sldMkLst>
      </pc:sldChg>
      <pc:sldChg chg="del">
        <pc:chgData name="Sally North" userId="52e2d7fe0a4c5456" providerId="LiveId" clId="{85860392-B7C0-4474-B6C6-0735256FE2CE}" dt="2021-04-09T14:43:01.456" v="1" actId="47"/>
        <pc:sldMkLst>
          <pc:docMk/>
          <pc:sldMk cId="2863637739" sldId="38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539361-BFAA-40F9-A572-400BF19E3644}" type="doc">
      <dgm:prSet loTypeId="urn:microsoft.com/office/officeart/2016/7/layout/VerticalDownArrowProcess" loCatId="process" qsTypeId="urn:microsoft.com/office/officeart/2005/8/quickstyle/simple5" qsCatId="simple" csTypeId="urn:microsoft.com/office/officeart/2005/8/colors/accent2_2" csCatId="accent2"/>
      <dgm:spPr/>
      <dgm:t>
        <a:bodyPr/>
        <a:lstStyle/>
        <a:p>
          <a:endParaRPr lang="en-US"/>
        </a:p>
      </dgm:t>
    </dgm:pt>
    <dgm:pt modelId="{4062A957-E3F9-4338-AC20-D89ECEFD12D2}">
      <dgm:prSet/>
      <dgm:spPr/>
      <dgm:t>
        <a:bodyPr/>
        <a:lstStyle/>
        <a:p>
          <a:r>
            <a:rPr lang="en-US" dirty="0"/>
            <a:t>Introduce</a:t>
          </a:r>
        </a:p>
      </dgm:t>
    </dgm:pt>
    <dgm:pt modelId="{794B3794-393F-4E14-AD88-0BCD087803AC}" type="parTrans" cxnId="{D76B537A-F114-4E3D-832C-F12879DE7229}">
      <dgm:prSet/>
      <dgm:spPr/>
      <dgm:t>
        <a:bodyPr/>
        <a:lstStyle/>
        <a:p>
          <a:endParaRPr lang="en-US"/>
        </a:p>
      </dgm:t>
    </dgm:pt>
    <dgm:pt modelId="{16C8D5BF-B050-42F4-BD52-72B0734B05A1}" type="sibTrans" cxnId="{D76B537A-F114-4E3D-832C-F12879DE7229}">
      <dgm:prSet/>
      <dgm:spPr/>
      <dgm:t>
        <a:bodyPr/>
        <a:lstStyle/>
        <a:p>
          <a:endParaRPr lang="en-US"/>
        </a:p>
      </dgm:t>
    </dgm:pt>
    <dgm:pt modelId="{908E85B7-4CAA-4399-A1DC-1D7A5855E1E7}">
      <dgm:prSet/>
      <dgm:spPr/>
      <dgm:t>
        <a:bodyPr/>
        <a:lstStyle/>
        <a:p>
          <a:r>
            <a:rPr lang="en-US" dirty="0"/>
            <a:t>Introduce and critically discuss concepts of collectivistic leadership</a:t>
          </a:r>
        </a:p>
      </dgm:t>
    </dgm:pt>
    <dgm:pt modelId="{778FDA09-344B-4619-95F4-08F2ACD88993}" type="parTrans" cxnId="{9C724C97-5F8E-4E73-B5B3-4C0DB00BBC89}">
      <dgm:prSet/>
      <dgm:spPr/>
      <dgm:t>
        <a:bodyPr/>
        <a:lstStyle/>
        <a:p>
          <a:endParaRPr lang="en-US"/>
        </a:p>
      </dgm:t>
    </dgm:pt>
    <dgm:pt modelId="{4F70F4D8-EF00-4C23-A65B-80EF6CCB8E6D}" type="sibTrans" cxnId="{9C724C97-5F8E-4E73-B5B3-4C0DB00BBC89}">
      <dgm:prSet/>
      <dgm:spPr/>
      <dgm:t>
        <a:bodyPr/>
        <a:lstStyle/>
        <a:p>
          <a:endParaRPr lang="en-US"/>
        </a:p>
      </dgm:t>
    </dgm:pt>
    <dgm:pt modelId="{4A7ACFEC-B0B9-4162-BB27-073327C95FE5}">
      <dgm:prSet/>
      <dgm:spPr/>
      <dgm:t>
        <a:bodyPr/>
        <a:lstStyle/>
        <a:p>
          <a:r>
            <a:rPr lang="en-US" dirty="0"/>
            <a:t>Explore</a:t>
          </a:r>
        </a:p>
      </dgm:t>
    </dgm:pt>
    <dgm:pt modelId="{F25DC183-D4D2-445D-AA42-263AFEEC547F}" type="parTrans" cxnId="{92E4FCF8-9C20-4F62-9689-9A8650BFBE90}">
      <dgm:prSet/>
      <dgm:spPr/>
      <dgm:t>
        <a:bodyPr/>
        <a:lstStyle/>
        <a:p>
          <a:endParaRPr lang="en-US"/>
        </a:p>
      </dgm:t>
    </dgm:pt>
    <dgm:pt modelId="{2FB8B293-7647-414D-B1FE-4394A93627D4}" type="sibTrans" cxnId="{92E4FCF8-9C20-4F62-9689-9A8650BFBE90}">
      <dgm:prSet/>
      <dgm:spPr/>
      <dgm:t>
        <a:bodyPr/>
        <a:lstStyle/>
        <a:p>
          <a:endParaRPr lang="en-US"/>
        </a:p>
      </dgm:t>
    </dgm:pt>
    <dgm:pt modelId="{3781B7D7-0102-4C90-B4FA-6E56E001E5BB}">
      <dgm:prSet/>
      <dgm:spPr/>
      <dgm:t>
        <a:bodyPr/>
        <a:lstStyle/>
        <a:p>
          <a:r>
            <a:rPr lang="en-US" dirty="0"/>
            <a:t>Explore the differences and similarities in terminology and the problems that creates</a:t>
          </a:r>
        </a:p>
      </dgm:t>
    </dgm:pt>
    <dgm:pt modelId="{B394411D-6FD3-410E-8165-F060C5FF468B}" type="parTrans" cxnId="{FE557080-0C10-4578-B410-023B01B45524}">
      <dgm:prSet/>
      <dgm:spPr/>
      <dgm:t>
        <a:bodyPr/>
        <a:lstStyle/>
        <a:p>
          <a:endParaRPr lang="en-US"/>
        </a:p>
      </dgm:t>
    </dgm:pt>
    <dgm:pt modelId="{D397DFF4-4368-4640-9193-9505BF673DB7}" type="sibTrans" cxnId="{FE557080-0C10-4578-B410-023B01B45524}">
      <dgm:prSet/>
      <dgm:spPr/>
      <dgm:t>
        <a:bodyPr/>
        <a:lstStyle/>
        <a:p>
          <a:endParaRPr lang="en-US"/>
        </a:p>
      </dgm:t>
    </dgm:pt>
    <dgm:pt modelId="{C992D363-3847-4D8C-9D2B-48731405EFC2}">
      <dgm:prSet/>
      <dgm:spPr/>
      <dgm:t>
        <a:bodyPr/>
        <a:lstStyle/>
        <a:p>
          <a:r>
            <a:rPr lang="en-US" dirty="0"/>
            <a:t>Discuss</a:t>
          </a:r>
        </a:p>
      </dgm:t>
    </dgm:pt>
    <dgm:pt modelId="{59748124-C12F-452C-9814-D9260454D159}" type="parTrans" cxnId="{496830FD-458B-42BA-8FAD-C4C37AF0309F}">
      <dgm:prSet/>
      <dgm:spPr/>
      <dgm:t>
        <a:bodyPr/>
        <a:lstStyle/>
        <a:p>
          <a:endParaRPr lang="en-US"/>
        </a:p>
      </dgm:t>
    </dgm:pt>
    <dgm:pt modelId="{009EF9B6-4A28-4C0F-9594-7B5D4FF2EF53}" type="sibTrans" cxnId="{496830FD-458B-42BA-8FAD-C4C37AF0309F}">
      <dgm:prSet/>
      <dgm:spPr/>
      <dgm:t>
        <a:bodyPr/>
        <a:lstStyle/>
        <a:p>
          <a:endParaRPr lang="en-US"/>
        </a:p>
      </dgm:t>
    </dgm:pt>
    <dgm:pt modelId="{604F2976-69CA-4B23-9D23-5DE757687819}">
      <dgm:prSet/>
      <dgm:spPr/>
      <dgm:t>
        <a:bodyPr/>
        <a:lstStyle/>
        <a:p>
          <a:r>
            <a:rPr lang="en-US" dirty="0"/>
            <a:t>Critically discuss the use of shared leadership in planned events and event tourism</a:t>
          </a:r>
        </a:p>
      </dgm:t>
    </dgm:pt>
    <dgm:pt modelId="{B41CD7FF-BC58-48DF-8809-F1A3C74DDEF8}" type="parTrans" cxnId="{3A46BDDE-6778-4A4A-B796-E6E04868E9DE}">
      <dgm:prSet/>
      <dgm:spPr/>
      <dgm:t>
        <a:bodyPr/>
        <a:lstStyle/>
        <a:p>
          <a:endParaRPr lang="en-US"/>
        </a:p>
      </dgm:t>
    </dgm:pt>
    <dgm:pt modelId="{397485EC-40EC-4D93-AAFF-F87E2663694D}" type="sibTrans" cxnId="{3A46BDDE-6778-4A4A-B796-E6E04868E9DE}">
      <dgm:prSet/>
      <dgm:spPr/>
      <dgm:t>
        <a:bodyPr/>
        <a:lstStyle/>
        <a:p>
          <a:endParaRPr lang="en-US"/>
        </a:p>
      </dgm:t>
    </dgm:pt>
    <dgm:pt modelId="{41434E2D-20CE-4000-9612-E3E1A10A8BDC}">
      <dgm:prSet/>
      <dgm:spPr/>
      <dgm:t>
        <a:bodyPr/>
        <a:lstStyle/>
        <a:p>
          <a:r>
            <a:rPr lang="en-US" dirty="0"/>
            <a:t>Introduce</a:t>
          </a:r>
        </a:p>
      </dgm:t>
    </dgm:pt>
    <dgm:pt modelId="{70D28440-AD66-4420-8419-525F2D13061B}" type="parTrans" cxnId="{F495C57F-0CDA-4C8C-9EA4-01039B74AD49}">
      <dgm:prSet/>
      <dgm:spPr/>
      <dgm:t>
        <a:bodyPr/>
        <a:lstStyle/>
        <a:p>
          <a:endParaRPr lang="en-US"/>
        </a:p>
      </dgm:t>
    </dgm:pt>
    <dgm:pt modelId="{CFD7A092-B60A-4B14-88A2-A86B363D871B}" type="sibTrans" cxnId="{F495C57F-0CDA-4C8C-9EA4-01039B74AD49}">
      <dgm:prSet/>
      <dgm:spPr/>
      <dgm:t>
        <a:bodyPr/>
        <a:lstStyle/>
        <a:p>
          <a:endParaRPr lang="en-US"/>
        </a:p>
      </dgm:t>
    </dgm:pt>
    <dgm:pt modelId="{B4EC79BF-45E0-4D10-B0A7-18598405F352}">
      <dgm:prSet/>
      <dgm:spPr/>
      <dgm:t>
        <a:bodyPr/>
        <a:lstStyle/>
        <a:p>
          <a:r>
            <a:rPr lang="en-US" dirty="0"/>
            <a:t>Introduce and critically examine the concept of team leadership</a:t>
          </a:r>
        </a:p>
      </dgm:t>
    </dgm:pt>
    <dgm:pt modelId="{16F2AC83-46D5-4359-899A-BC4314CC8987}" type="parTrans" cxnId="{F75253CD-B69D-41CF-BD07-8C4DA6294802}">
      <dgm:prSet/>
      <dgm:spPr/>
      <dgm:t>
        <a:bodyPr/>
        <a:lstStyle/>
        <a:p>
          <a:endParaRPr lang="en-US"/>
        </a:p>
      </dgm:t>
    </dgm:pt>
    <dgm:pt modelId="{5580C9EE-37B4-4D5C-A1A2-33F4E9A69C4B}" type="sibTrans" cxnId="{F75253CD-B69D-41CF-BD07-8C4DA6294802}">
      <dgm:prSet/>
      <dgm:spPr/>
      <dgm:t>
        <a:bodyPr/>
        <a:lstStyle/>
        <a:p>
          <a:endParaRPr lang="en-US"/>
        </a:p>
      </dgm:t>
    </dgm:pt>
    <dgm:pt modelId="{C18700D1-D2C5-4C1C-A21C-34FA0CC3E3BB}">
      <dgm:prSet/>
      <dgm:spPr/>
      <dgm:t>
        <a:bodyPr/>
        <a:lstStyle/>
        <a:p>
          <a:r>
            <a:rPr lang="en-US" dirty="0"/>
            <a:t>Examine</a:t>
          </a:r>
        </a:p>
      </dgm:t>
    </dgm:pt>
    <dgm:pt modelId="{EDDBB619-4DA8-4223-8564-C0D88BE7E22F}" type="parTrans" cxnId="{2BCD65AA-B626-4AEB-826F-2AFD1A6FFA71}">
      <dgm:prSet/>
      <dgm:spPr/>
      <dgm:t>
        <a:bodyPr/>
        <a:lstStyle/>
        <a:p>
          <a:endParaRPr lang="en-US"/>
        </a:p>
      </dgm:t>
    </dgm:pt>
    <dgm:pt modelId="{8F4375BB-62E4-44B0-B60D-AFBB7C5008E6}" type="sibTrans" cxnId="{2BCD65AA-B626-4AEB-826F-2AFD1A6FFA71}">
      <dgm:prSet/>
      <dgm:spPr/>
      <dgm:t>
        <a:bodyPr/>
        <a:lstStyle/>
        <a:p>
          <a:endParaRPr lang="en-US"/>
        </a:p>
      </dgm:t>
    </dgm:pt>
    <dgm:pt modelId="{3EAD64FF-9757-4505-AFD7-F54B9B75DB03}">
      <dgm:prSet/>
      <dgm:spPr/>
      <dgm:t>
        <a:bodyPr/>
        <a:lstStyle/>
        <a:p>
          <a:r>
            <a:rPr lang="en-US" dirty="0"/>
            <a:t>Examine the role of social identity theory in leadership</a:t>
          </a:r>
        </a:p>
      </dgm:t>
    </dgm:pt>
    <dgm:pt modelId="{EDC226BA-E6BD-4C29-ABC6-7F7F65276817}" type="parTrans" cxnId="{F83925FD-FFB1-4E98-BE40-08928FA01C27}">
      <dgm:prSet/>
      <dgm:spPr/>
      <dgm:t>
        <a:bodyPr/>
        <a:lstStyle/>
        <a:p>
          <a:endParaRPr lang="en-US"/>
        </a:p>
      </dgm:t>
    </dgm:pt>
    <dgm:pt modelId="{74A247ED-4B5B-499F-97B7-29466FBD02E0}" type="sibTrans" cxnId="{F83925FD-FFB1-4E98-BE40-08928FA01C27}">
      <dgm:prSet/>
      <dgm:spPr/>
      <dgm:t>
        <a:bodyPr/>
        <a:lstStyle/>
        <a:p>
          <a:endParaRPr lang="en-US"/>
        </a:p>
      </dgm:t>
    </dgm:pt>
    <dgm:pt modelId="{43745BCC-D794-43F6-B3C4-3B6E056DED0B}" type="pres">
      <dgm:prSet presAssocID="{CB539361-BFAA-40F9-A572-400BF19E3644}" presName="Name0" presStyleCnt="0">
        <dgm:presLayoutVars>
          <dgm:dir/>
          <dgm:animLvl val="lvl"/>
          <dgm:resizeHandles val="exact"/>
        </dgm:presLayoutVars>
      </dgm:prSet>
      <dgm:spPr/>
    </dgm:pt>
    <dgm:pt modelId="{3EDB1336-CF99-4EA4-A86C-9FE95F878AB1}" type="pres">
      <dgm:prSet presAssocID="{C18700D1-D2C5-4C1C-A21C-34FA0CC3E3BB}" presName="boxAndChildren" presStyleCnt="0"/>
      <dgm:spPr/>
    </dgm:pt>
    <dgm:pt modelId="{0BA8FED7-1DC8-4359-9A1E-F72F0BDBC908}" type="pres">
      <dgm:prSet presAssocID="{C18700D1-D2C5-4C1C-A21C-34FA0CC3E3BB}" presName="parentTextBox" presStyleLbl="alignNode1" presStyleIdx="0" presStyleCnt="5"/>
      <dgm:spPr/>
    </dgm:pt>
    <dgm:pt modelId="{942A258B-A3C8-484B-9444-C19DB621C382}" type="pres">
      <dgm:prSet presAssocID="{C18700D1-D2C5-4C1C-A21C-34FA0CC3E3BB}" presName="descendantBox" presStyleLbl="bgAccFollowNode1" presStyleIdx="0" presStyleCnt="5"/>
      <dgm:spPr/>
    </dgm:pt>
    <dgm:pt modelId="{09FE56F6-6E50-4C3D-B011-EE91C06A0CA9}" type="pres">
      <dgm:prSet presAssocID="{CFD7A092-B60A-4B14-88A2-A86B363D871B}" presName="sp" presStyleCnt="0"/>
      <dgm:spPr/>
    </dgm:pt>
    <dgm:pt modelId="{BB078EB9-4B50-430E-91E0-09C20D04D0EC}" type="pres">
      <dgm:prSet presAssocID="{41434E2D-20CE-4000-9612-E3E1A10A8BDC}" presName="arrowAndChildren" presStyleCnt="0"/>
      <dgm:spPr/>
    </dgm:pt>
    <dgm:pt modelId="{91D53B3F-BC19-4316-83AC-BFD3F9B7CE3C}" type="pres">
      <dgm:prSet presAssocID="{41434E2D-20CE-4000-9612-E3E1A10A8BDC}" presName="parentTextArrow" presStyleLbl="node1" presStyleIdx="0" presStyleCnt="0"/>
      <dgm:spPr/>
    </dgm:pt>
    <dgm:pt modelId="{A43CE95C-D0AB-46CA-BACE-34CA232716E7}" type="pres">
      <dgm:prSet presAssocID="{41434E2D-20CE-4000-9612-E3E1A10A8BDC}" presName="arrow" presStyleLbl="alignNode1" presStyleIdx="1" presStyleCnt="5"/>
      <dgm:spPr/>
    </dgm:pt>
    <dgm:pt modelId="{B8EF64D1-BD81-4AC9-A5D5-0478410B1E4D}" type="pres">
      <dgm:prSet presAssocID="{41434E2D-20CE-4000-9612-E3E1A10A8BDC}" presName="descendantArrow" presStyleLbl="bgAccFollowNode1" presStyleIdx="1" presStyleCnt="5"/>
      <dgm:spPr/>
    </dgm:pt>
    <dgm:pt modelId="{9E5CB727-33AB-4DF7-AD20-C3869BBBA20A}" type="pres">
      <dgm:prSet presAssocID="{009EF9B6-4A28-4C0F-9594-7B5D4FF2EF53}" presName="sp" presStyleCnt="0"/>
      <dgm:spPr/>
    </dgm:pt>
    <dgm:pt modelId="{8023DA51-D236-44C6-87AF-E362F6B0B36F}" type="pres">
      <dgm:prSet presAssocID="{C992D363-3847-4D8C-9D2B-48731405EFC2}" presName="arrowAndChildren" presStyleCnt="0"/>
      <dgm:spPr/>
    </dgm:pt>
    <dgm:pt modelId="{2364C58D-3280-425F-A494-2C83E35930F5}" type="pres">
      <dgm:prSet presAssocID="{C992D363-3847-4D8C-9D2B-48731405EFC2}" presName="parentTextArrow" presStyleLbl="node1" presStyleIdx="0" presStyleCnt="0"/>
      <dgm:spPr/>
    </dgm:pt>
    <dgm:pt modelId="{AEAA587B-1C70-40C2-8F80-AF8135560E6E}" type="pres">
      <dgm:prSet presAssocID="{C992D363-3847-4D8C-9D2B-48731405EFC2}" presName="arrow" presStyleLbl="alignNode1" presStyleIdx="2" presStyleCnt="5"/>
      <dgm:spPr/>
    </dgm:pt>
    <dgm:pt modelId="{3B26CBF9-E989-49D3-807C-989BF88C341C}" type="pres">
      <dgm:prSet presAssocID="{C992D363-3847-4D8C-9D2B-48731405EFC2}" presName="descendantArrow" presStyleLbl="bgAccFollowNode1" presStyleIdx="2" presStyleCnt="5"/>
      <dgm:spPr/>
    </dgm:pt>
    <dgm:pt modelId="{35D78975-F3ED-4CEB-B1C6-E69C9B4969FE}" type="pres">
      <dgm:prSet presAssocID="{2FB8B293-7647-414D-B1FE-4394A93627D4}" presName="sp" presStyleCnt="0"/>
      <dgm:spPr/>
    </dgm:pt>
    <dgm:pt modelId="{3598F1A2-C174-4E10-A1DB-CBD4E3BEC929}" type="pres">
      <dgm:prSet presAssocID="{4A7ACFEC-B0B9-4162-BB27-073327C95FE5}" presName="arrowAndChildren" presStyleCnt="0"/>
      <dgm:spPr/>
    </dgm:pt>
    <dgm:pt modelId="{6CD3803B-92FC-4645-990B-9A8A68044454}" type="pres">
      <dgm:prSet presAssocID="{4A7ACFEC-B0B9-4162-BB27-073327C95FE5}" presName="parentTextArrow" presStyleLbl="node1" presStyleIdx="0" presStyleCnt="0"/>
      <dgm:spPr/>
    </dgm:pt>
    <dgm:pt modelId="{38A33017-88CB-4ACF-9A55-D86163B8333A}" type="pres">
      <dgm:prSet presAssocID="{4A7ACFEC-B0B9-4162-BB27-073327C95FE5}" presName="arrow" presStyleLbl="alignNode1" presStyleIdx="3" presStyleCnt="5"/>
      <dgm:spPr/>
    </dgm:pt>
    <dgm:pt modelId="{ACA88766-3742-40D4-BF4F-3181D74B1035}" type="pres">
      <dgm:prSet presAssocID="{4A7ACFEC-B0B9-4162-BB27-073327C95FE5}" presName="descendantArrow" presStyleLbl="bgAccFollowNode1" presStyleIdx="3" presStyleCnt="5"/>
      <dgm:spPr/>
    </dgm:pt>
    <dgm:pt modelId="{78B0C277-5E26-44AB-A2C1-5EDAC9E94563}" type="pres">
      <dgm:prSet presAssocID="{16C8D5BF-B050-42F4-BD52-72B0734B05A1}" presName="sp" presStyleCnt="0"/>
      <dgm:spPr/>
    </dgm:pt>
    <dgm:pt modelId="{1C20BC44-F0B0-4055-A3EA-C700E3A80109}" type="pres">
      <dgm:prSet presAssocID="{4062A957-E3F9-4338-AC20-D89ECEFD12D2}" presName="arrowAndChildren" presStyleCnt="0"/>
      <dgm:spPr/>
    </dgm:pt>
    <dgm:pt modelId="{6CF37110-DBA3-4701-AF81-825D95634E11}" type="pres">
      <dgm:prSet presAssocID="{4062A957-E3F9-4338-AC20-D89ECEFD12D2}" presName="parentTextArrow" presStyleLbl="node1" presStyleIdx="0" presStyleCnt="0"/>
      <dgm:spPr/>
    </dgm:pt>
    <dgm:pt modelId="{5EF157A1-1FAC-4A9F-84C5-778D21615987}" type="pres">
      <dgm:prSet presAssocID="{4062A957-E3F9-4338-AC20-D89ECEFD12D2}" presName="arrow" presStyleLbl="alignNode1" presStyleIdx="4" presStyleCnt="5"/>
      <dgm:spPr/>
    </dgm:pt>
    <dgm:pt modelId="{D03B4EC7-CAAE-4BCC-88F2-0725B923F338}" type="pres">
      <dgm:prSet presAssocID="{4062A957-E3F9-4338-AC20-D89ECEFD12D2}" presName="descendantArrow" presStyleLbl="bgAccFollowNode1" presStyleIdx="4" presStyleCnt="5"/>
      <dgm:spPr/>
    </dgm:pt>
  </dgm:ptLst>
  <dgm:cxnLst>
    <dgm:cxn modelId="{C57AE804-B3F0-408A-AF1D-C01F6DEA0545}" type="presOf" srcId="{4A7ACFEC-B0B9-4162-BB27-073327C95FE5}" destId="{6CD3803B-92FC-4645-990B-9A8A68044454}" srcOrd="0" destOrd="0" presId="urn:microsoft.com/office/officeart/2016/7/layout/VerticalDownArrowProcess"/>
    <dgm:cxn modelId="{D1CCD910-DA2D-45D3-BD81-ACFBA51216E2}" type="presOf" srcId="{4062A957-E3F9-4338-AC20-D89ECEFD12D2}" destId="{6CF37110-DBA3-4701-AF81-825D95634E11}" srcOrd="0" destOrd="0" presId="urn:microsoft.com/office/officeart/2016/7/layout/VerticalDownArrowProcess"/>
    <dgm:cxn modelId="{3F05AB1D-D473-4BE2-9D55-AABF2DD461E2}" type="presOf" srcId="{CB539361-BFAA-40F9-A572-400BF19E3644}" destId="{43745BCC-D794-43F6-B3C4-3B6E056DED0B}" srcOrd="0" destOrd="0" presId="urn:microsoft.com/office/officeart/2016/7/layout/VerticalDownArrowProcess"/>
    <dgm:cxn modelId="{35D79124-5336-4A13-8A5F-1F331843FEAD}" type="presOf" srcId="{908E85B7-4CAA-4399-A1DC-1D7A5855E1E7}" destId="{D03B4EC7-CAAE-4BCC-88F2-0725B923F338}" srcOrd="0" destOrd="0" presId="urn:microsoft.com/office/officeart/2016/7/layout/VerticalDownArrowProcess"/>
    <dgm:cxn modelId="{976A8B29-0040-497D-9990-9C7851A29AA1}" type="presOf" srcId="{3781B7D7-0102-4C90-B4FA-6E56E001E5BB}" destId="{ACA88766-3742-40D4-BF4F-3181D74B1035}" srcOrd="0" destOrd="0" presId="urn:microsoft.com/office/officeart/2016/7/layout/VerticalDownArrowProcess"/>
    <dgm:cxn modelId="{15569562-DFF6-47D2-9F29-B595AF0A73A0}" type="presOf" srcId="{4A7ACFEC-B0B9-4162-BB27-073327C95FE5}" destId="{38A33017-88CB-4ACF-9A55-D86163B8333A}" srcOrd="1" destOrd="0" presId="urn:microsoft.com/office/officeart/2016/7/layout/VerticalDownArrowProcess"/>
    <dgm:cxn modelId="{1A9AB679-2177-4191-A146-B45E44A50E77}" type="presOf" srcId="{604F2976-69CA-4B23-9D23-5DE757687819}" destId="{3B26CBF9-E989-49D3-807C-989BF88C341C}" srcOrd="0" destOrd="0" presId="urn:microsoft.com/office/officeart/2016/7/layout/VerticalDownArrowProcess"/>
    <dgm:cxn modelId="{D76B537A-F114-4E3D-832C-F12879DE7229}" srcId="{CB539361-BFAA-40F9-A572-400BF19E3644}" destId="{4062A957-E3F9-4338-AC20-D89ECEFD12D2}" srcOrd="0" destOrd="0" parTransId="{794B3794-393F-4E14-AD88-0BCD087803AC}" sibTransId="{16C8D5BF-B050-42F4-BD52-72B0734B05A1}"/>
    <dgm:cxn modelId="{F495C57F-0CDA-4C8C-9EA4-01039B74AD49}" srcId="{CB539361-BFAA-40F9-A572-400BF19E3644}" destId="{41434E2D-20CE-4000-9612-E3E1A10A8BDC}" srcOrd="3" destOrd="0" parTransId="{70D28440-AD66-4420-8419-525F2D13061B}" sibTransId="{CFD7A092-B60A-4B14-88A2-A86B363D871B}"/>
    <dgm:cxn modelId="{FE557080-0C10-4578-B410-023B01B45524}" srcId="{4A7ACFEC-B0B9-4162-BB27-073327C95FE5}" destId="{3781B7D7-0102-4C90-B4FA-6E56E001E5BB}" srcOrd="0" destOrd="0" parTransId="{B394411D-6FD3-410E-8165-F060C5FF468B}" sibTransId="{D397DFF4-4368-4640-9193-9505BF673DB7}"/>
    <dgm:cxn modelId="{6FFDC28F-30B9-4C96-8C84-ECFE497482D3}" type="presOf" srcId="{B4EC79BF-45E0-4D10-B0A7-18598405F352}" destId="{B8EF64D1-BD81-4AC9-A5D5-0478410B1E4D}" srcOrd="0" destOrd="0" presId="urn:microsoft.com/office/officeart/2016/7/layout/VerticalDownArrowProcess"/>
    <dgm:cxn modelId="{D1EBE493-EDF3-4180-8BA7-9E1D7B4BC53C}" type="presOf" srcId="{41434E2D-20CE-4000-9612-E3E1A10A8BDC}" destId="{91D53B3F-BC19-4316-83AC-BFD3F9B7CE3C}" srcOrd="0" destOrd="0" presId="urn:microsoft.com/office/officeart/2016/7/layout/VerticalDownArrowProcess"/>
    <dgm:cxn modelId="{9C724C97-5F8E-4E73-B5B3-4C0DB00BBC89}" srcId="{4062A957-E3F9-4338-AC20-D89ECEFD12D2}" destId="{908E85B7-4CAA-4399-A1DC-1D7A5855E1E7}" srcOrd="0" destOrd="0" parTransId="{778FDA09-344B-4619-95F4-08F2ACD88993}" sibTransId="{4F70F4D8-EF00-4C23-A65B-80EF6CCB8E6D}"/>
    <dgm:cxn modelId="{2BCD65AA-B626-4AEB-826F-2AFD1A6FFA71}" srcId="{CB539361-BFAA-40F9-A572-400BF19E3644}" destId="{C18700D1-D2C5-4C1C-A21C-34FA0CC3E3BB}" srcOrd="4" destOrd="0" parTransId="{EDDBB619-4DA8-4223-8564-C0D88BE7E22F}" sibTransId="{8F4375BB-62E4-44B0-B60D-AFBB7C5008E6}"/>
    <dgm:cxn modelId="{15CCCEAB-0594-4A9A-829A-44F8517BB6B7}" type="presOf" srcId="{C18700D1-D2C5-4C1C-A21C-34FA0CC3E3BB}" destId="{0BA8FED7-1DC8-4359-9A1E-F72F0BDBC908}" srcOrd="0" destOrd="0" presId="urn:microsoft.com/office/officeart/2016/7/layout/VerticalDownArrowProcess"/>
    <dgm:cxn modelId="{CF9CF0C8-363A-4CF0-A529-5607F54552C9}" type="presOf" srcId="{4062A957-E3F9-4338-AC20-D89ECEFD12D2}" destId="{5EF157A1-1FAC-4A9F-84C5-778D21615987}" srcOrd="1" destOrd="0" presId="urn:microsoft.com/office/officeart/2016/7/layout/VerticalDownArrowProcess"/>
    <dgm:cxn modelId="{011F3CCB-AE5D-49E2-B4C3-5A1F84695B2C}" type="presOf" srcId="{3EAD64FF-9757-4505-AFD7-F54B9B75DB03}" destId="{942A258B-A3C8-484B-9444-C19DB621C382}" srcOrd="0" destOrd="0" presId="urn:microsoft.com/office/officeart/2016/7/layout/VerticalDownArrowProcess"/>
    <dgm:cxn modelId="{F75253CD-B69D-41CF-BD07-8C4DA6294802}" srcId="{41434E2D-20CE-4000-9612-E3E1A10A8BDC}" destId="{B4EC79BF-45E0-4D10-B0A7-18598405F352}" srcOrd="0" destOrd="0" parTransId="{16F2AC83-46D5-4359-899A-BC4314CC8987}" sibTransId="{5580C9EE-37B4-4D5C-A1A2-33F4E9A69C4B}"/>
    <dgm:cxn modelId="{BCEB81CF-72EF-420E-8D26-B37931AA7A9B}" type="presOf" srcId="{C992D363-3847-4D8C-9D2B-48731405EFC2}" destId="{AEAA587B-1C70-40C2-8F80-AF8135560E6E}" srcOrd="1" destOrd="0" presId="urn:microsoft.com/office/officeart/2016/7/layout/VerticalDownArrowProcess"/>
    <dgm:cxn modelId="{0031ADDE-81E7-4AB0-829A-B0036ABACAC5}" type="presOf" srcId="{C992D363-3847-4D8C-9D2B-48731405EFC2}" destId="{2364C58D-3280-425F-A494-2C83E35930F5}" srcOrd="0" destOrd="0" presId="urn:microsoft.com/office/officeart/2016/7/layout/VerticalDownArrowProcess"/>
    <dgm:cxn modelId="{3A46BDDE-6778-4A4A-B796-E6E04868E9DE}" srcId="{C992D363-3847-4D8C-9D2B-48731405EFC2}" destId="{604F2976-69CA-4B23-9D23-5DE757687819}" srcOrd="0" destOrd="0" parTransId="{B41CD7FF-BC58-48DF-8809-F1A3C74DDEF8}" sibTransId="{397485EC-40EC-4D93-AAFF-F87E2663694D}"/>
    <dgm:cxn modelId="{0BF37CF6-2C60-4004-AE32-51C2EE8F6FD6}" type="presOf" srcId="{41434E2D-20CE-4000-9612-E3E1A10A8BDC}" destId="{A43CE95C-D0AB-46CA-BACE-34CA232716E7}" srcOrd="1" destOrd="0" presId="urn:microsoft.com/office/officeart/2016/7/layout/VerticalDownArrowProcess"/>
    <dgm:cxn modelId="{92E4FCF8-9C20-4F62-9689-9A8650BFBE90}" srcId="{CB539361-BFAA-40F9-A572-400BF19E3644}" destId="{4A7ACFEC-B0B9-4162-BB27-073327C95FE5}" srcOrd="1" destOrd="0" parTransId="{F25DC183-D4D2-445D-AA42-263AFEEC547F}" sibTransId="{2FB8B293-7647-414D-B1FE-4394A93627D4}"/>
    <dgm:cxn modelId="{F83925FD-FFB1-4E98-BE40-08928FA01C27}" srcId="{C18700D1-D2C5-4C1C-A21C-34FA0CC3E3BB}" destId="{3EAD64FF-9757-4505-AFD7-F54B9B75DB03}" srcOrd="0" destOrd="0" parTransId="{EDC226BA-E6BD-4C29-ABC6-7F7F65276817}" sibTransId="{74A247ED-4B5B-499F-97B7-29466FBD02E0}"/>
    <dgm:cxn modelId="{496830FD-458B-42BA-8FAD-C4C37AF0309F}" srcId="{CB539361-BFAA-40F9-A572-400BF19E3644}" destId="{C992D363-3847-4D8C-9D2B-48731405EFC2}" srcOrd="2" destOrd="0" parTransId="{59748124-C12F-452C-9814-D9260454D159}" sibTransId="{009EF9B6-4A28-4C0F-9594-7B5D4FF2EF53}"/>
    <dgm:cxn modelId="{511EFCA0-6C5B-4567-977D-F31197B34D4E}" type="presParOf" srcId="{43745BCC-D794-43F6-B3C4-3B6E056DED0B}" destId="{3EDB1336-CF99-4EA4-A86C-9FE95F878AB1}" srcOrd="0" destOrd="0" presId="urn:microsoft.com/office/officeart/2016/7/layout/VerticalDownArrowProcess"/>
    <dgm:cxn modelId="{1B704F65-B4A5-47EB-90FB-AD8CAA96DE5D}" type="presParOf" srcId="{3EDB1336-CF99-4EA4-A86C-9FE95F878AB1}" destId="{0BA8FED7-1DC8-4359-9A1E-F72F0BDBC908}" srcOrd="0" destOrd="0" presId="urn:microsoft.com/office/officeart/2016/7/layout/VerticalDownArrowProcess"/>
    <dgm:cxn modelId="{9BA666FA-E262-40C9-AE7F-34632EB73556}" type="presParOf" srcId="{3EDB1336-CF99-4EA4-A86C-9FE95F878AB1}" destId="{942A258B-A3C8-484B-9444-C19DB621C382}" srcOrd="1" destOrd="0" presId="urn:microsoft.com/office/officeart/2016/7/layout/VerticalDownArrowProcess"/>
    <dgm:cxn modelId="{F6611683-D477-4C88-89CD-5A7439691BD4}" type="presParOf" srcId="{43745BCC-D794-43F6-B3C4-3B6E056DED0B}" destId="{09FE56F6-6E50-4C3D-B011-EE91C06A0CA9}" srcOrd="1" destOrd="0" presId="urn:microsoft.com/office/officeart/2016/7/layout/VerticalDownArrowProcess"/>
    <dgm:cxn modelId="{40DCEDDA-D3AD-42E5-A7D7-5318CDFB5019}" type="presParOf" srcId="{43745BCC-D794-43F6-B3C4-3B6E056DED0B}" destId="{BB078EB9-4B50-430E-91E0-09C20D04D0EC}" srcOrd="2" destOrd="0" presId="urn:microsoft.com/office/officeart/2016/7/layout/VerticalDownArrowProcess"/>
    <dgm:cxn modelId="{04A70A22-F4A3-4491-9416-BABAE9FF0DA0}" type="presParOf" srcId="{BB078EB9-4B50-430E-91E0-09C20D04D0EC}" destId="{91D53B3F-BC19-4316-83AC-BFD3F9B7CE3C}" srcOrd="0" destOrd="0" presId="urn:microsoft.com/office/officeart/2016/7/layout/VerticalDownArrowProcess"/>
    <dgm:cxn modelId="{37B26C5C-CAA4-43E8-8037-FFCE5D5FE600}" type="presParOf" srcId="{BB078EB9-4B50-430E-91E0-09C20D04D0EC}" destId="{A43CE95C-D0AB-46CA-BACE-34CA232716E7}" srcOrd="1" destOrd="0" presId="urn:microsoft.com/office/officeart/2016/7/layout/VerticalDownArrowProcess"/>
    <dgm:cxn modelId="{0E93CCB4-3C11-47E8-BE8A-0C07B6366B87}" type="presParOf" srcId="{BB078EB9-4B50-430E-91E0-09C20D04D0EC}" destId="{B8EF64D1-BD81-4AC9-A5D5-0478410B1E4D}" srcOrd="2" destOrd="0" presId="urn:microsoft.com/office/officeart/2016/7/layout/VerticalDownArrowProcess"/>
    <dgm:cxn modelId="{9205ED11-6DA4-44B6-B396-3C9FF013BC91}" type="presParOf" srcId="{43745BCC-D794-43F6-B3C4-3B6E056DED0B}" destId="{9E5CB727-33AB-4DF7-AD20-C3869BBBA20A}" srcOrd="3" destOrd="0" presId="urn:microsoft.com/office/officeart/2016/7/layout/VerticalDownArrowProcess"/>
    <dgm:cxn modelId="{2E88B47D-9F05-4BEF-88D1-9E5814975B69}" type="presParOf" srcId="{43745BCC-D794-43F6-B3C4-3B6E056DED0B}" destId="{8023DA51-D236-44C6-87AF-E362F6B0B36F}" srcOrd="4" destOrd="0" presId="urn:microsoft.com/office/officeart/2016/7/layout/VerticalDownArrowProcess"/>
    <dgm:cxn modelId="{490EDBE4-7C07-4A37-BB5D-2E0DD864796B}" type="presParOf" srcId="{8023DA51-D236-44C6-87AF-E362F6B0B36F}" destId="{2364C58D-3280-425F-A494-2C83E35930F5}" srcOrd="0" destOrd="0" presId="urn:microsoft.com/office/officeart/2016/7/layout/VerticalDownArrowProcess"/>
    <dgm:cxn modelId="{BE8993C0-841E-4E82-9787-876EF24A718E}" type="presParOf" srcId="{8023DA51-D236-44C6-87AF-E362F6B0B36F}" destId="{AEAA587B-1C70-40C2-8F80-AF8135560E6E}" srcOrd="1" destOrd="0" presId="urn:microsoft.com/office/officeart/2016/7/layout/VerticalDownArrowProcess"/>
    <dgm:cxn modelId="{56828EB7-0B09-4C04-B845-0751CAFF514C}" type="presParOf" srcId="{8023DA51-D236-44C6-87AF-E362F6B0B36F}" destId="{3B26CBF9-E989-49D3-807C-989BF88C341C}" srcOrd="2" destOrd="0" presId="urn:microsoft.com/office/officeart/2016/7/layout/VerticalDownArrowProcess"/>
    <dgm:cxn modelId="{C55CE1F4-8CCC-42E1-844F-8E92971AE247}" type="presParOf" srcId="{43745BCC-D794-43F6-B3C4-3B6E056DED0B}" destId="{35D78975-F3ED-4CEB-B1C6-E69C9B4969FE}" srcOrd="5" destOrd="0" presId="urn:microsoft.com/office/officeart/2016/7/layout/VerticalDownArrowProcess"/>
    <dgm:cxn modelId="{166817F5-5536-4AA9-9B1B-2D0E6A5C43CE}" type="presParOf" srcId="{43745BCC-D794-43F6-B3C4-3B6E056DED0B}" destId="{3598F1A2-C174-4E10-A1DB-CBD4E3BEC929}" srcOrd="6" destOrd="0" presId="urn:microsoft.com/office/officeart/2016/7/layout/VerticalDownArrowProcess"/>
    <dgm:cxn modelId="{12F8CE8F-19AD-4C56-B8BF-37F344759696}" type="presParOf" srcId="{3598F1A2-C174-4E10-A1DB-CBD4E3BEC929}" destId="{6CD3803B-92FC-4645-990B-9A8A68044454}" srcOrd="0" destOrd="0" presId="urn:microsoft.com/office/officeart/2016/7/layout/VerticalDownArrowProcess"/>
    <dgm:cxn modelId="{FA9E4F88-7F1F-4E0B-834F-2FD182BD1A7F}" type="presParOf" srcId="{3598F1A2-C174-4E10-A1DB-CBD4E3BEC929}" destId="{38A33017-88CB-4ACF-9A55-D86163B8333A}" srcOrd="1" destOrd="0" presId="urn:microsoft.com/office/officeart/2016/7/layout/VerticalDownArrowProcess"/>
    <dgm:cxn modelId="{72FE899A-23A6-4AE2-B3EB-38E474DBD915}" type="presParOf" srcId="{3598F1A2-C174-4E10-A1DB-CBD4E3BEC929}" destId="{ACA88766-3742-40D4-BF4F-3181D74B1035}" srcOrd="2" destOrd="0" presId="urn:microsoft.com/office/officeart/2016/7/layout/VerticalDownArrowProcess"/>
    <dgm:cxn modelId="{34AEE893-82D4-4C5C-A93F-57B3AC76F2DA}" type="presParOf" srcId="{43745BCC-D794-43F6-B3C4-3B6E056DED0B}" destId="{78B0C277-5E26-44AB-A2C1-5EDAC9E94563}" srcOrd="7" destOrd="0" presId="urn:microsoft.com/office/officeart/2016/7/layout/VerticalDownArrowProcess"/>
    <dgm:cxn modelId="{05C2B7C8-4AE3-45C8-AA22-71F099C81913}" type="presParOf" srcId="{43745BCC-D794-43F6-B3C4-3B6E056DED0B}" destId="{1C20BC44-F0B0-4055-A3EA-C700E3A80109}" srcOrd="8" destOrd="0" presId="urn:microsoft.com/office/officeart/2016/7/layout/VerticalDownArrowProcess"/>
    <dgm:cxn modelId="{741CF729-92DE-4EFE-9A3C-0E409CDC3130}" type="presParOf" srcId="{1C20BC44-F0B0-4055-A3EA-C700E3A80109}" destId="{6CF37110-DBA3-4701-AF81-825D95634E11}" srcOrd="0" destOrd="0" presId="urn:microsoft.com/office/officeart/2016/7/layout/VerticalDownArrowProcess"/>
    <dgm:cxn modelId="{7FF5BA2E-D89F-4C55-88BA-4AD591ED338F}" type="presParOf" srcId="{1C20BC44-F0B0-4055-A3EA-C700E3A80109}" destId="{5EF157A1-1FAC-4A9F-84C5-778D21615987}" srcOrd="1" destOrd="0" presId="urn:microsoft.com/office/officeart/2016/7/layout/VerticalDownArrowProcess"/>
    <dgm:cxn modelId="{62E7176B-5831-4342-A812-3A96CD715054}" type="presParOf" srcId="{1C20BC44-F0B0-4055-A3EA-C700E3A80109}" destId="{D03B4EC7-CAAE-4BCC-88F2-0725B923F338}" srcOrd="2" destOrd="0" presId="urn:microsoft.com/office/officeart/2016/7/layout/VerticalDown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A8FED7-1DC8-4359-9A1E-F72F0BDBC908}">
      <dsp:nvSpPr>
        <dsp:cNvPr id="0" name=""/>
        <dsp:cNvSpPr/>
      </dsp:nvSpPr>
      <dsp:spPr>
        <a:xfrm>
          <a:off x="0" y="4580054"/>
          <a:ext cx="1714500" cy="751395"/>
        </a:xfrm>
        <a:prstGeom prst="rect">
          <a:avLst/>
        </a:prstGeom>
        <a:gradFill rotWithShape="0">
          <a:gsLst>
            <a:gs pos="0">
              <a:schemeClr val="accent2">
                <a:hueOff val="0"/>
                <a:satOff val="0"/>
                <a:lumOff val="0"/>
                <a:alphaOff val="0"/>
                <a:satMod val="100000"/>
                <a:lumMod val="100000"/>
              </a:schemeClr>
            </a:gs>
            <a:gs pos="50000">
              <a:schemeClr val="accent2">
                <a:hueOff val="0"/>
                <a:satOff val="0"/>
                <a:lumOff val="0"/>
                <a:alphaOff val="0"/>
                <a:shade val="99000"/>
                <a:satMod val="105000"/>
                <a:lumMod val="100000"/>
              </a:schemeClr>
            </a:gs>
            <a:gs pos="100000">
              <a:schemeClr val="accent2">
                <a:hueOff val="0"/>
                <a:satOff val="0"/>
                <a:lumOff val="0"/>
                <a:alphaOff val="0"/>
                <a:shade val="98000"/>
                <a:satMod val="105000"/>
                <a:lumMod val="100000"/>
              </a:schemeClr>
            </a:gs>
          </a:gsLst>
          <a:lin ang="5400000" scaled="0"/>
        </a:gradFill>
        <a:ln w="6350" cap="flat" cmpd="sng" algn="ctr">
          <a:solidFill>
            <a:schemeClr val="accent2">
              <a:hueOff val="0"/>
              <a:satOff val="0"/>
              <a:lumOff val="0"/>
              <a:alphaOff val="0"/>
            </a:schemeClr>
          </a:solidFill>
          <a:prstDash val="solid"/>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1">
          <a:scrgbClr r="0" g="0" b="0"/>
        </a:lnRef>
        <a:fillRef idx="3">
          <a:scrgbClr r="0" g="0" b="0"/>
        </a:fillRef>
        <a:effectRef idx="3">
          <a:scrgbClr r="0" g="0" b="0"/>
        </a:effectRef>
        <a:fontRef idx="minor">
          <a:schemeClr val="lt1"/>
        </a:fontRef>
      </dsp:style>
      <dsp:txBody>
        <a:bodyPr spcFirstLastPara="0" vert="horz" wrap="square" lIns="121935" tIns="170688" rIns="121935"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Examine</a:t>
          </a:r>
        </a:p>
      </dsp:txBody>
      <dsp:txXfrm>
        <a:off x="0" y="4580054"/>
        <a:ext cx="1714500" cy="751395"/>
      </dsp:txXfrm>
    </dsp:sp>
    <dsp:sp modelId="{942A258B-A3C8-484B-9444-C19DB621C382}">
      <dsp:nvSpPr>
        <dsp:cNvPr id="0" name=""/>
        <dsp:cNvSpPr/>
      </dsp:nvSpPr>
      <dsp:spPr>
        <a:xfrm>
          <a:off x="1714499" y="4580054"/>
          <a:ext cx="5143500" cy="751395"/>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ln>
        <a:effectLst>
          <a:outerShdw blurRad="38100" dist="12700" dir="5400000" algn="ctr" rotWithShape="0">
            <a:srgbClr val="000000">
              <a:alpha val="63000"/>
            </a:srgbClr>
          </a:outerShdw>
        </a:effectLst>
      </dsp:spPr>
      <dsp:style>
        <a:lnRef idx="1">
          <a:scrgbClr r="0" g="0" b="0"/>
        </a:lnRef>
        <a:fillRef idx="1">
          <a:scrgbClr r="0" g="0" b="0"/>
        </a:fillRef>
        <a:effectRef idx="2">
          <a:scrgbClr r="0" g="0" b="0"/>
        </a:effectRef>
        <a:fontRef idx="minor"/>
      </dsp:style>
      <dsp:txBody>
        <a:bodyPr spcFirstLastPara="0" vert="horz" wrap="square" lIns="104334" tIns="177800" rIns="104334" bIns="177800" numCol="1" spcCol="1270" anchor="ctr" anchorCtr="0">
          <a:noAutofit/>
        </a:bodyPr>
        <a:lstStyle/>
        <a:p>
          <a:pPr marL="0" lvl="0" indent="0" algn="l" defTabSz="622300">
            <a:lnSpc>
              <a:spcPct val="90000"/>
            </a:lnSpc>
            <a:spcBef>
              <a:spcPct val="0"/>
            </a:spcBef>
            <a:spcAft>
              <a:spcPct val="35000"/>
            </a:spcAft>
            <a:buNone/>
          </a:pPr>
          <a:r>
            <a:rPr lang="en-US" sz="1400" kern="1200" dirty="0"/>
            <a:t>Examine the role of social identity theory in leadership</a:t>
          </a:r>
        </a:p>
      </dsp:txBody>
      <dsp:txXfrm>
        <a:off x="1714499" y="4580054"/>
        <a:ext cx="5143500" cy="751395"/>
      </dsp:txXfrm>
    </dsp:sp>
    <dsp:sp modelId="{A43CE95C-D0AB-46CA-BACE-34CA232716E7}">
      <dsp:nvSpPr>
        <dsp:cNvPr id="0" name=""/>
        <dsp:cNvSpPr/>
      </dsp:nvSpPr>
      <dsp:spPr>
        <a:xfrm rot="10800000">
          <a:off x="0" y="3435678"/>
          <a:ext cx="1714500" cy="1155647"/>
        </a:xfrm>
        <a:prstGeom prst="upArrowCallout">
          <a:avLst>
            <a:gd name="adj1" fmla="val 5000"/>
            <a:gd name="adj2" fmla="val 10000"/>
            <a:gd name="adj3" fmla="val 15000"/>
            <a:gd name="adj4" fmla="val 64977"/>
          </a:avLst>
        </a:prstGeom>
        <a:gradFill rotWithShape="0">
          <a:gsLst>
            <a:gs pos="0">
              <a:schemeClr val="accent2">
                <a:hueOff val="0"/>
                <a:satOff val="0"/>
                <a:lumOff val="0"/>
                <a:alphaOff val="0"/>
                <a:satMod val="100000"/>
                <a:lumMod val="100000"/>
              </a:schemeClr>
            </a:gs>
            <a:gs pos="50000">
              <a:schemeClr val="accent2">
                <a:hueOff val="0"/>
                <a:satOff val="0"/>
                <a:lumOff val="0"/>
                <a:alphaOff val="0"/>
                <a:shade val="99000"/>
                <a:satMod val="105000"/>
                <a:lumMod val="100000"/>
              </a:schemeClr>
            </a:gs>
            <a:gs pos="100000">
              <a:schemeClr val="accent2">
                <a:hueOff val="0"/>
                <a:satOff val="0"/>
                <a:lumOff val="0"/>
                <a:alphaOff val="0"/>
                <a:shade val="98000"/>
                <a:satMod val="105000"/>
                <a:lumMod val="100000"/>
              </a:schemeClr>
            </a:gs>
          </a:gsLst>
          <a:lin ang="5400000" scaled="0"/>
        </a:gradFill>
        <a:ln w="6350" cap="flat" cmpd="sng" algn="ctr">
          <a:solidFill>
            <a:schemeClr val="accent2">
              <a:hueOff val="0"/>
              <a:satOff val="0"/>
              <a:lumOff val="0"/>
              <a:alphaOff val="0"/>
            </a:schemeClr>
          </a:solidFill>
          <a:prstDash val="solid"/>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1">
          <a:scrgbClr r="0" g="0" b="0"/>
        </a:lnRef>
        <a:fillRef idx="3">
          <a:scrgbClr r="0" g="0" b="0"/>
        </a:fillRef>
        <a:effectRef idx="3">
          <a:scrgbClr r="0" g="0" b="0"/>
        </a:effectRef>
        <a:fontRef idx="minor">
          <a:schemeClr val="lt1"/>
        </a:fontRef>
      </dsp:style>
      <dsp:txBody>
        <a:bodyPr spcFirstLastPara="0" vert="horz" wrap="square" lIns="121935" tIns="170688" rIns="121935"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Introduce</a:t>
          </a:r>
        </a:p>
      </dsp:txBody>
      <dsp:txXfrm rot="-10800000">
        <a:off x="0" y="3435678"/>
        <a:ext cx="1714500" cy="751170"/>
      </dsp:txXfrm>
    </dsp:sp>
    <dsp:sp modelId="{B8EF64D1-BD81-4AC9-A5D5-0478410B1E4D}">
      <dsp:nvSpPr>
        <dsp:cNvPr id="0" name=""/>
        <dsp:cNvSpPr/>
      </dsp:nvSpPr>
      <dsp:spPr>
        <a:xfrm>
          <a:off x="1714499" y="3435678"/>
          <a:ext cx="5143500" cy="751170"/>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ln>
        <a:effectLst>
          <a:outerShdw blurRad="38100" dist="12700" dir="5400000" algn="ctr" rotWithShape="0">
            <a:srgbClr val="000000">
              <a:alpha val="63000"/>
            </a:srgbClr>
          </a:outerShdw>
        </a:effectLst>
      </dsp:spPr>
      <dsp:style>
        <a:lnRef idx="1">
          <a:scrgbClr r="0" g="0" b="0"/>
        </a:lnRef>
        <a:fillRef idx="1">
          <a:scrgbClr r="0" g="0" b="0"/>
        </a:fillRef>
        <a:effectRef idx="2">
          <a:scrgbClr r="0" g="0" b="0"/>
        </a:effectRef>
        <a:fontRef idx="minor"/>
      </dsp:style>
      <dsp:txBody>
        <a:bodyPr spcFirstLastPara="0" vert="horz" wrap="square" lIns="104334" tIns="177800" rIns="104334" bIns="177800" numCol="1" spcCol="1270" anchor="ctr" anchorCtr="0">
          <a:noAutofit/>
        </a:bodyPr>
        <a:lstStyle/>
        <a:p>
          <a:pPr marL="0" lvl="0" indent="0" algn="l" defTabSz="622300">
            <a:lnSpc>
              <a:spcPct val="90000"/>
            </a:lnSpc>
            <a:spcBef>
              <a:spcPct val="0"/>
            </a:spcBef>
            <a:spcAft>
              <a:spcPct val="35000"/>
            </a:spcAft>
            <a:buNone/>
          </a:pPr>
          <a:r>
            <a:rPr lang="en-US" sz="1400" kern="1200" dirty="0"/>
            <a:t>Introduce and critically examine the concept of team leadership</a:t>
          </a:r>
        </a:p>
      </dsp:txBody>
      <dsp:txXfrm>
        <a:off x="1714499" y="3435678"/>
        <a:ext cx="5143500" cy="751170"/>
      </dsp:txXfrm>
    </dsp:sp>
    <dsp:sp modelId="{AEAA587B-1C70-40C2-8F80-AF8135560E6E}">
      <dsp:nvSpPr>
        <dsp:cNvPr id="0" name=""/>
        <dsp:cNvSpPr/>
      </dsp:nvSpPr>
      <dsp:spPr>
        <a:xfrm rot="10800000">
          <a:off x="0" y="2291302"/>
          <a:ext cx="1714500" cy="1155647"/>
        </a:xfrm>
        <a:prstGeom prst="upArrowCallout">
          <a:avLst>
            <a:gd name="adj1" fmla="val 5000"/>
            <a:gd name="adj2" fmla="val 10000"/>
            <a:gd name="adj3" fmla="val 15000"/>
            <a:gd name="adj4" fmla="val 64977"/>
          </a:avLst>
        </a:prstGeom>
        <a:gradFill rotWithShape="0">
          <a:gsLst>
            <a:gs pos="0">
              <a:schemeClr val="accent2">
                <a:hueOff val="0"/>
                <a:satOff val="0"/>
                <a:lumOff val="0"/>
                <a:alphaOff val="0"/>
                <a:satMod val="100000"/>
                <a:lumMod val="100000"/>
              </a:schemeClr>
            </a:gs>
            <a:gs pos="50000">
              <a:schemeClr val="accent2">
                <a:hueOff val="0"/>
                <a:satOff val="0"/>
                <a:lumOff val="0"/>
                <a:alphaOff val="0"/>
                <a:shade val="99000"/>
                <a:satMod val="105000"/>
                <a:lumMod val="100000"/>
              </a:schemeClr>
            </a:gs>
            <a:gs pos="100000">
              <a:schemeClr val="accent2">
                <a:hueOff val="0"/>
                <a:satOff val="0"/>
                <a:lumOff val="0"/>
                <a:alphaOff val="0"/>
                <a:shade val="98000"/>
                <a:satMod val="105000"/>
                <a:lumMod val="100000"/>
              </a:schemeClr>
            </a:gs>
          </a:gsLst>
          <a:lin ang="5400000" scaled="0"/>
        </a:gradFill>
        <a:ln w="6350" cap="flat" cmpd="sng" algn="ctr">
          <a:solidFill>
            <a:schemeClr val="accent2">
              <a:hueOff val="0"/>
              <a:satOff val="0"/>
              <a:lumOff val="0"/>
              <a:alphaOff val="0"/>
            </a:schemeClr>
          </a:solidFill>
          <a:prstDash val="solid"/>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1">
          <a:scrgbClr r="0" g="0" b="0"/>
        </a:lnRef>
        <a:fillRef idx="3">
          <a:scrgbClr r="0" g="0" b="0"/>
        </a:fillRef>
        <a:effectRef idx="3">
          <a:scrgbClr r="0" g="0" b="0"/>
        </a:effectRef>
        <a:fontRef idx="minor">
          <a:schemeClr val="lt1"/>
        </a:fontRef>
      </dsp:style>
      <dsp:txBody>
        <a:bodyPr spcFirstLastPara="0" vert="horz" wrap="square" lIns="121935" tIns="170688" rIns="121935"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Discuss</a:t>
          </a:r>
        </a:p>
      </dsp:txBody>
      <dsp:txXfrm rot="-10800000">
        <a:off x="0" y="2291302"/>
        <a:ext cx="1714500" cy="751170"/>
      </dsp:txXfrm>
    </dsp:sp>
    <dsp:sp modelId="{3B26CBF9-E989-49D3-807C-989BF88C341C}">
      <dsp:nvSpPr>
        <dsp:cNvPr id="0" name=""/>
        <dsp:cNvSpPr/>
      </dsp:nvSpPr>
      <dsp:spPr>
        <a:xfrm>
          <a:off x="1714499" y="2291302"/>
          <a:ext cx="5143500" cy="751170"/>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ln>
        <a:effectLst>
          <a:outerShdw blurRad="38100" dist="12700" dir="5400000" algn="ctr" rotWithShape="0">
            <a:srgbClr val="000000">
              <a:alpha val="63000"/>
            </a:srgbClr>
          </a:outerShdw>
        </a:effectLst>
      </dsp:spPr>
      <dsp:style>
        <a:lnRef idx="1">
          <a:scrgbClr r="0" g="0" b="0"/>
        </a:lnRef>
        <a:fillRef idx="1">
          <a:scrgbClr r="0" g="0" b="0"/>
        </a:fillRef>
        <a:effectRef idx="2">
          <a:scrgbClr r="0" g="0" b="0"/>
        </a:effectRef>
        <a:fontRef idx="minor"/>
      </dsp:style>
      <dsp:txBody>
        <a:bodyPr spcFirstLastPara="0" vert="horz" wrap="square" lIns="104334" tIns="177800" rIns="104334" bIns="177800" numCol="1" spcCol="1270" anchor="ctr" anchorCtr="0">
          <a:noAutofit/>
        </a:bodyPr>
        <a:lstStyle/>
        <a:p>
          <a:pPr marL="0" lvl="0" indent="0" algn="l" defTabSz="622300">
            <a:lnSpc>
              <a:spcPct val="90000"/>
            </a:lnSpc>
            <a:spcBef>
              <a:spcPct val="0"/>
            </a:spcBef>
            <a:spcAft>
              <a:spcPct val="35000"/>
            </a:spcAft>
            <a:buNone/>
          </a:pPr>
          <a:r>
            <a:rPr lang="en-US" sz="1400" kern="1200" dirty="0"/>
            <a:t>Critically discuss the use of shared leadership in planned events and event tourism</a:t>
          </a:r>
        </a:p>
      </dsp:txBody>
      <dsp:txXfrm>
        <a:off x="1714499" y="2291302"/>
        <a:ext cx="5143500" cy="751170"/>
      </dsp:txXfrm>
    </dsp:sp>
    <dsp:sp modelId="{38A33017-88CB-4ACF-9A55-D86163B8333A}">
      <dsp:nvSpPr>
        <dsp:cNvPr id="0" name=""/>
        <dsp:cNvSpPr/>
      </dsp:nvSpPr>
      <dsp:spPr>
        <a:xfrm rot="10800000">
          <a:off x="0" y="1146925"/>
          <a:ext cx="1714500" cy="1155647"/>
        </a:xfrm>
        <a:prstGeom prst="upArrowCallout">
          <a:avLst>
            <a:gd name="adj1" fmla="val 5000"/>
            <a:gd name="adj2" fmla="val 10000"/>
            <a:gd name="adj3" fmla="val 15000"/>
            <a:gd name="adj4" fmla="val 64977"/>
          </a:avLst>
        </a:prstGeom>
        <a:gradFill rotWithShape="0">
          <a:gsLst>
            <a:gs pos="0">
              <a:schemeClr val="accent2">
                <a:hueOff val="0"/>
                <a:satOff val="0"/>
                <a:lumOff val="0"/>
                <a:alphaOff val="0"/>
                <a:satMod val="100000"/>
                <a:lumMod val="100000"/>
              </a:schemeClr>
            </a:gs>
            <a:gs pos="50000">
              <a:schemeClr val="accent2">
                <a:hueOff val="0"/>
                <a:satOff val="0"/>
                <a:lumOff val="0"/>
                <a:alphaOff val="0"/>
                <a:shade val="99000"/>
                <a:satMod val="105000"/>
                <a:lumMod val="100000"/>
              </a:schemeClr>
            </a:gs>
            <a:gs pos="100000">
              <a:schemeClr val="accent2">
                <a:hueOff val="0"/>
                <a:satOff val="0"/>
                <a:lumOff val="0"/>
                <a:alphaOff val="0"/>
                <a:shade val="98000"/>
                <a:satMod val="105000"/>
                <a:lumMod val="100000"/>
              </a:schemeClr>
            </a:gs>
          </a:gsLst>
          <a:lin ang="5400000" scaled="0"/>
        </a:gradFill>
        <a:ln w="6350" cap="flat" cmpd="sng" algn="ctr">
          <a:solidFill>
            <a:schemeClr val="accent2">
              <a:hueOff val="0"/>
              <a:satOff val="0"/>
              <a:lumOff val="0"/>
              <a:alphaOff val="0"/>
            </a:schemeClr>
          </a:solidFill>
          <a:prstDash val="solid"/>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1">
          <a:scrgbClr r="0" g="0" b="0"/>
        </a:lnRef>
        <a:fillRef idx="3">
          <a:scrgbClr r="0" g="0" b="0"/>
        </a:fillRef>
        <a:effectRef idx="3">
          <a:scrgbClr r="0" g="0" b="0"/>
        </a:effectRef>
        <a:fontRef idx="minor">
          <a:schemeClr val="lt1"/>
        </a:fontRef>
      </dsp:style>
      <dsp:txBody>
        <a:bodyPr spcFirstLastPara="0" vert="horz" wrap="square" lIns="121935" tIns="170688" rIns="121935"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Explore</a:t>
          </a:r>
        </a:p>
      </dsp:txBody>
      <dsp:txXfrm rot="-10800000">
        <a:off x="0" y="1146925"/>
        <a:ext cx="1714500" cy="751170"/>
      </dsp:txXfrm>
    </dsp:sp>
    <dsp:sp modelId="{ACA88766-3742-40D4-BF4F-3181D74B1035}">
      <dsp:nvSpPr>
        <dsp:cNvPr id="0" name=""/>
        <dsp:cNvSpPr/>
      </dsp:nvSpPr>
      <dsp:spPr>
        <a:xfrm>
          <a:off x="1714499" y="1146925"/>
          <a:ext cx="5143500" cy="751170"/>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ln>
        <a:effectLst>
          <a:outerShdw blurRad="38100" dist="12700" dir="5400000" algn="ctr" rotWithShape="0">
            <a:srgbClr val="000000">
              <a:alpha val="63000"/>
            </a:srgbClr>
          </a:outerShdw>
        </a:effectLst>
      </dsp:spPr>
      <dsp:style>
        <a:lnRef idx="1">
          <a:scrgbClr r="0" g="0" b="0"/>
        </a:lnRef>
        <a:fillRef idx="1">
          <a:scrgbClr r="0" g="0" b="0"/>
        </a:fillRef>
        <a:effectRef idx="2">
          <a:scrgbClr r="0" g="0" b="0"/>
        </a:effectRef>
        <a:fontRef idx="minor"/>
      </dsp:style>
      <dsp:txBody>
        <a:bodyPr spcFirstLastPara="0" vert="horz" wrap="square" lIns="104334" tIns="177800" rIns="104334" bIns="177800" numCol="1" spcCol="1270" anchor="ctr" anchorCtr="0">
          <a:noAutofit/>
        </a:bodyPr>
        <a:lstStyle/>
        <a:p>
          <a:pPr marL="0" lvl="0" indent="0" algn="l" defTabSz="622300">
            <a:lnSpc>
              <a:spcPct val="90000"/>
            </a:lnSpc>
            <a:spcBef>
              <a:spcPct val="0"/>
            </a:spcBef>
            <a:spcAft>
              <a:spcPct val="35000"/>
            </a:spcAft>
            <a:buNone/>
          </a:pPr>
          <a:r>
            <a:rPr lang="en-US" sz="1400" kern="1200" dirty="0"/>
            <a:t>Explore the differences and similarities in terminology and the problems that creates</a:t>
          </a:r>
        </a:p>
      </dsp:txBody>
      <dsp:txXfrm>
        <a:off x="1714499" y="1146925"/>
        <a:ext cx="5143500" cy="751170"/>
      </dsp:txXfrm>
    </dsp:sp>
    <dsp:sp modelId="{5EF157A1-1FAC-4A9F-84C5-778D21615987}">
      <dsp:nvSpPr>
        <dsp:cNvPr id="0" name=""/>
        <dsp:cNvSpPr/>
      </dsp:nvSpPr>
      <dsp:spPr>
        <a:xfrm rot="10800000">
          <a:off x="0" y="2549"/>
          <a:ext cx="1714500" cy="1155647"/>
        </a:xfrm>
        <a:prstGeom prst="upArrowCallout">
          <a:avLst>
            <a:gd name="adj1" fmla="val 5000"/>
            <a:gd name="adj2" fmla="val 10000"/>
            <a:gd name="adj3" fmla="val 15000"/>
            <a:gd name="adj4" fmla="val 64977"/>
          </a:avLst>
        </a:prstGeom>
        <a:gradFill rotWithShape="0">
          <a:gsLst>
            <a:gs pos="0">
              <a:schemeClr val="accent2">
                <a:hueOff val="0"/>
                <a:satOff val="0"/>
                <a:lumOff val="0"/>
                <a:alphaOff val="0"/>
                <a:satMod val="100000"/>
                <a:lumMod val="100000"/>
              </a:schemeClr>
            </a:gs>
            <a:gs pos="50000">
              <a:schemeClr val="accent2">
                <a:hueOff val="0"/>
                <a:satOff val="0"/>
                <a:lumOff val="0"/>
                <a:alphaOff val="0"/>
                <a:shade val="99000"/>
                <a:satMod val="105000"/>
                <a:lumMod val="100000"/>
              </a:schemeClr>
            </a:gs>
            <a:gs pos="100000">
              <a:schemeClr val="accent2">
                <a:hueOff val="0"/>
                <a:satOff val="0"/>
                <a:lumOff val="0"/>
                <a:alphaOff val="0"/>
                <a:shade val="98000"/>
                <a:satMod val="105000"/>
                <a:lumMod val="100000"/>
              </a:schemeClr>
            </a:gs>
          </a:gsLst>
          <a:lin ang="5400000" scaled="0"/>
        </a:gradFill>
        <a:ln w="6350" cap="flat" cmpd="sng" algn="ctr">
          <a:solidFill>
            <a:schemeClr val="accent2">
              <a:hueOff val="0"/>
              <a:satOff val="0"/>
              <a:lumOff val="0"/>
              <a:alphaOff val="0"/>
            </a:schemeClr>
          </a:solidFill>
          <a:prstDash val="solid"/>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1">
          <a:scrgbClr r="0" g="0" b="0"/>
        </a:lnRef>
        <a:fillRef idx="3">
          <a:scrgbClr r="0" g="0" b="0"/>
        </a:fillRef>
        <a:effectRef idx="3">
          <a:scrgbClr r="0" g="0" b="0"/>
        </a:effectRef>
        <a:fontRef idx="minor">
          <a:schemeClr val="lt1"/>
        </a:fontRef>
      </dsp:style>
      <dsp:txBody>
        <a:bodyPr spcFirstLastPara="0" vert="horz" wrap="square" lIns="121935" tIns="170688" rIns="121935"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Introduce</a:t>
          </a:r>
        </a:p>
      </dsp:txBody>
      <dsp:txXfrm rot="-10800000">
        <a:off x="0" y="2549"/>
        <a:ext cx="1714500" cy="751170"/>
      </dsp:txXfrm>
    </dsp:sp>
    <dsp:sp modelId="{D03B4EC7-CAAE-4BCC-88F2-0725B923F338}">
      <dsp:nvSpPr>
        <dsp:cNvPr id="0" name=""/>
        <dsp:cNvSpPr/>
      </dsp:nvSpPr>
      <dsp:spPr>
        <a:xfrm>
          <a:off x="1714499" y="2549"/>
          <a:ext cx="5143500" cy="751170"/>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ln>
        <a:effectLst>
          <a:outerShdw blurRad="38100" dist="12700" dir="5400000" algn="ctr" rotWithShape="0">
            <a:srgbClr val="000000">
              <a:alpha val="63000"/>
            </a:srgbClr>
          </a:outerShdw>
        </a:effectLst>
      </dsp:spPr>
      <dsp:style>
        <a:lnRef idx="1">
          <a:scrgbClr r="0" g="0" b="0"/>
        </a:lnRef>
        <a:fillRef idx="1">
          <a:scrgbClr r="0" g="0" b="0"/>
        </a:fillRef>
        <a:effectRef idx="2">
          <a:scrgbClr r="0" g="0" b="0"/>
        </a:effectRef>
        <a:fontRef idx="minor"/>
      </dsp:style>
      <dsp:txBody>
        <a:bodyPr spcFirstLastPara="0" vert="horz" wrap="square" lIns="104334" tIns="177800" rIns="104334" bIns="177800" numCol="1" spcCol="1270" anchor="ctr" anchorCtr="0">
          <a:noAutofit/>
        </a:bodyPr>
        <a:lstStyle/>
        <a:p>
          <a:pPr marL="0" lvl="0" indent="0" algn="l" defTabSz="622300">
            <a:lnSpc>
              <a:spcPct val="90000"/>
            </a:lnSpc>
            <a:spcBef>
              <a:spcPct val="0"/>
            </a:spcBef>
            <a:spcAft>
              <a:spcPct val="35000"/>
            </a:spcAft>
            <a:buNone/>
          </a:pPr>
          <a:r>
            <a:rPr lang="en-US" sz="1400" kern="1200" dirty="0"/>
            <a:t>Introduce and critically discuss concepts of collectivistic leadership</a:t>
          </a:r>
        </a:p>
      </dsp:txBody>
      <dsp:txXfrm>
        <a:off x="1714499" y="2549"/>
        <a:ext cx="5143500" cy="751170"/>
      </dsp:txXfrm>
    </dsp:sp>
  </dsp:spTree>
</dsp:drawing>
</file>

<file path=ppt/diagrams/layout1.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617C1B-F8ED-4C56-B0B4-78FDF9FEAB14}" type="datetimeFigureOut">
              <a:rPr lang="en-GB" smtClean="0"/>
              <a:t>09/04/2021</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7649D2-8ACC-4030-97F7-F414D617EAD5}" type="slidenum">
              <a:rPr lang="en-GB" smtClean="0"/>
              <a:t>‹#›</a:t>
            </a:fld>
            <a:endParaRPr lang="en-GB" dirty="0"/>
          </a:p>
        </p:txBody>
      </p:sp>
    </p:spTree>
    <p:extLst>
      <p:ext uri="{BB962C8B-B14F-4D97-AF65-F5344CB8AC3E}">
        <p14:creationId xmlns:p14="http://schemas.microsoft.com/office/powerpoint/2010/main" val="638459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57649D2-8ACC-4030-97F7-F414D617EAD5}" type="slidenum">
              <a:rPr lang="en-GB" smtClean="0"/>
              <a:t>2</a:t>
            </a:fld>
            <a:endParaRPr lang="en-GB" dirty="0"/>
          </a:p>
        </p:txBody>
      </p:sp>
    </p:spTree>
    <p:extLst>
      <p:ext uri="{BB962C8B-B14F-4D97-AF65-F5344CB8AC3E}">
        <p14:creationId xmlns:p14="http://schemas.microsoft.com/office/powerpoint/2010/main" val="1823538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57649D2-8ACC-4030-97F7-F414D617EAD5}" type="slidenum">
              <a:rPr lang="en-GB" smtClean="0"/>
              <a:t>3</a:t>
            </a:fld>
            <a:endParaRPr lang="en-GB" dirty="0"/>
          </a:p>
        </p:txBody>
      </p:sp>
    </p:spTree>
    <p:extLst>
      <p:ext uri="{BB962C8B-B14F-4D97-AF65-F5344CB8AC3E}">
        <p14:creationId xmlns:p14="http://schemas.microsoft.com/office/powerpoint/2010/main" val="1675201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57649D2-8ACC-4030-97F7-F414D617EAD5}" type="slidenum">
              <a:rPr lang="en-GB" smtClean="0"/>
              <a:t>4</a:t>
            </a:fld>
            <a:endParaRPr lang="en-GB" dirty="0"/>
          </a:p>
        </p:txBody>
      </p:sp>
    </p:spTree>
    <p:extLst>
      <p:ext uri="{BB962C8B-B14F-4D97-AF65-F5344CB8AC3E}">
        <p14:creationId xmlns:p14="http://schemas.microsoft.com/office/powerpoint/2010/main" val="4092397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entury Gothic" panose="020B0502020202020204" pitchFamily="34" charset="0"/>
                <a:ea typeface="Calibri" panose="020F0502020204030204" pitchFamily="34" charset="0"/>
                <a:cs typeface="Calibri" panose="020F0502020204030204" pitchFamily="34" charset="0"/>
              </a:rPr>
              <a:t>Some scholars working in this area have developed an understanding that leadership does not necessarily just reside in the nominated ‘leader’ but in fact may be enacted by multiple individuals, who work in both informal and formal leadership positions.  </a:t>
            </a:r>
            <a:r>
              <a:rPr lang="en-GB" sz="1800" dirty="0">
                <a:effectLst/>
                <a:latin typeface="Century Gothic" panose="020B0502020202020204" pitchFamily="34" charset="0"/>
                <a:ea typeface="Calibri" panose="020F0502020204030204" pitchFamily="34" charset="0"/>
                <a:cs typeface="Times New Roman" panose="02020603050405020304" pitchFamily="18" charset="0"/>
              </a:rPr>
              <a:t>They therefore offer a broad view of leadership, which sees leadership as a process. This means that leadership can be shared, distributed or collectively completed.  </a:t>
            </a:r>
            <a:r>
              <a:rPr lang="en-GB" sz="1800" dirty="0">
                <a:effectLst/>
                <a:latin typeface="Century Gothic" panose="020B0502020202020204" pitchFamily="34" charset="0"/>
                <a:ea typeface="Calibri" panose="020F0502020204030204" pitchFamily="34" charset="0"/>
                <a:cs typeface="Calibri" panose="020F0502020204030204" pitchFamily="34" charset="0"/>
              </a:rPr>
              <a:t>This new perspective has resulted in yet another significant paradigm shift for leadership studies</a:t>
            </a:r>
            <a:r>
              <a:rPr lang="en-GB" sz="18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which has seen the growth in studies that view leadership as a collectivistic process.</a:t>
            </a:r>
            <a:endParaRPr lang="en-GB" sz="1800" dirty="0">
              <a:effectLst/>
              <a:latin typeface="Century Gothic" panose="020B050202020202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857649D2-8ACC-4030-97F7-F414D617EAD5}" type="slidenum">
              <a:rPr lang="en-GB" smtClean="0"/>
              <a:t>6</a:t>
            </a:fld>
            <a:endParaRPr lang="en-GB" dirty="0"/>
          </a:p>
        </p:txBody>
      </p:sp>
    </p:spTree>
    <p:extLst>
      <p:ext uri="{BB962C8B-B14F-4D97-AF65-F5344CB8AC3E}">
        <p14:creationId xmlns:p14="http://schemas.microsoft.com/office/powerpoint/2010/main" val="1360426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57649D2-8ACC-4030-97F7-F414D617EAD5}" type="slidenum">
              <a:rPr lang="en-GB" smtClean="0"/>
              <a:t>10</a:t>
            </a:fld>
            <a:endParaRPr lang="en-GB" dirty="0"/>
          </a:p>
        </p:txBody>
      </p:sp>
    </p:spTree>
    <p:extLst>
      <p:ext uri="{BB962C8B-B14F-4D97-AF65-F5344CB8AC3E}">
        <p14:creationId xmlns:p14="http://schemas.microsoft.com/office/powerpoint/2010/main" val="3596038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entury Gothic" panose="020B0502020202020204" pitchFamily="34" charset="0"/>
                <a:ea typeface="Calibri" panose="020F0502020204030204" pitchFamily="34" charset="0"/>
                <a:cs typeface="Times New Roman" panose="02020603050405020304" pitchFamily="18" charset="0"/>
              </a:rPr>
              <a:t>Team leadership is a broader construct than other forms of collectivistic leadership.  It is fundamentally orientated around enhancing team performance and the satisfaction of the team needs. As  Morgeson, Derue, and Karam (2010a) suggest, “team leadership can thus be viewed as oriented around team need satisfaction (with the ultimate aim of fostering team effectiveness). Whoever (inside or outside the team) assumes responsibility for satisfying a team’s needs can be viewed as taking on a team leadership role.” (pg.7). Many view other conceptualisations, such as shared or collective leadership, as forms of team leadership (Zhu et al., 2018).</a:t>
            </a:r>
          </a:p>
          <a:p>
            <a:endParaRPr lang="en-GB" sz="1800" dirty="0">
              <a:effectLst/>
              <a:latin typeface="Century Gothic" panose="020B0502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entury Gothic" panose="020B0502020202020204" pitchFamily="34" charset="0"/>
                <a:ea typeface="Calibri" panose="020F0502020204030204" pitchFamily="34" charset="0"/>
                <a:cs typeface="Times New Roman" panose="02020603050405020304" pitchFamily="18" charset="0"/>
              </a:rPr>
              <a:t>Many teams still have individuals who are primarily responsible for achieving team goals  (Zaccaro, Rittman, &amp; Marks, 2001) and these formal leadership positions and their effect on team performance is the </a:t>
            </a:r>
            <a:r>
              <a:rPr lang="en-GB" sz="1800" dirty="0">
                <a:effectLst/>
                <a:latin typeface="Century Gothic" panose="020B0502020202020204" pitchFamily="34" charset="0"/>
                <a:ea typeface="Times New Roman" panose="02020603050405020304" pitchFamily="18" charset="0"/>
                <a:cs typeface="Times New Roman" panose="02020603050405020304" pitchFamily="18" charset="0"/>
              </a:rPr>
              <a:t>area that much of the extant research on leadership in teams focuses on (Day, Gronn, &amp; Salas, 2006), with </a:t>
            </a:r>
            <a:r>
              <a:rPr lang="en-GB" sz="1800" dirty="0">
                <a:effectLst/>
                <a:latin typeface="Century Gothic" panose="020B0502020202020204" pitchFamily="34" charset="0"/>
                <a:ea typeface="Calibri" panose="020F0502020204030204" pitchFamily="34" charset="0"/>
                <a:cs typeface="Arial" panose="020B0604020202020204" pitchFamily="34" charset="0"/>
              </a:rPr>
              <a:t>research indicating that leaders are one of the critical factors in team performance (see the meta-analysis by Burke et al., 2006 for a review of these studies). Some scholars go further -  suggesting that leaders are the key factor for success in teams (Nicolaides et al., 2014) and others suggest that team leaders are the reason for failures in organisational teams (Nielsen, 2004).  The traditional research into team leadership theories then concentrated on how leaders create and manage effective teams – leadership is viewed as an input to team processes and performance (Day et al., 2004).  Team leadership theories therefore take a functional approach, in which they consider that the leaders effectiveness is based on their ability to ensure that all functions that are critical to the task and team are completed. Under this approach, leadership is not necessarily undertaken by one person (i.e. it can be distributed among a team), but the leader is responsible for ensuring that the functions are accomplished.</a:t>
            </a:r>
            <a:r>
              <a:rPr lang="en-GB" sz="1800" dirty="0">
                <a:effectLst/>
                <a:latin typeface="Century Gothic" panose="020B0502020202020204" pitchFamily="34" charset="0"/>
                <a:ea typeface="Calibri" panose="020F0502020204030204" pitchFamily="34" charset="0"/>
                <a:cs typeface="Times New Roman" panose="02020603050405020304" pitchFamily="18" charset="0"/>
              </a:rPr>
              <a:t> In other words, formal team leaders are still important here - when a leadership activity requires different capabilities, the best team leaders will ask other team members to assist, ensuring that team leadership is a team activity.</a:t>
            </a:r>
          </a:p>
          <a:p>
            <a:endParaRPr lang="en-GB" dirty="0"/>
          </a:p>
        </p:txBody>
      </p:sp>
      <p:sp>
        <p:nvSpPr>
          <p:cNvPr id="4" name="Slide Number Placeholder 3"/>
          <p:cNvSpPr>
            <a:spLocks noGrp="1"/>
          </p:cNvSpPr>
          <p:nvPr>
            <p:ph type="sldNum" sz="quarter" idx="5"/>
          </p:nvPr>
        </p:nvSpPr>
        <p:spPr/>
        <p:txBody>
          <a:bodyPr/>
          <a:lstStyle/>
          <a:p>
            <a:fld id="{857649D2-8ACC-4030-97F7-F414D617EAD5}" type="slidenum">
              <a:rPr lang="en-GB" smtClean="0"/>
              <a:t>11</a:t>
            </a:fld>
            <a:endParaRPr lang="en-GB" dirty="0"/>
          </a:p>
        </p:txBody>
      </p:sp>
    </p:spTree>
    <p:extLst>
      <p:ext uri="{BB962C8B-B14F-4D97-AF65-F5344CB8AC3E}">
        <p14:creationId xmlns:p14="http://schemas.microsoft.com/office/powerpoint/2010/main" val="2758048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entury Gothic" panose="020B0502020202020204" pitchFamily="34" charset="0"/>
                <a:ea typeface="Calibri" panose="020F0502020204030204" pitchFamily="34" charset="0"/>
                <a:cs typeface="Times New Roman" panose="02020603050405020304" pitchFamily="18" charset="0"/>
              </a:rPr>
              <a:t>Morgeson, DeRue, and Karam (2010b) suggest there are three reasons why the body of work that focuses on team leadership may not add value to an understanding of leadership.  Firstly, they state, team leadership research has focused on a narrow set of leadership activities, which has resulted in a limited understanding of the range of ways leaders can help teams to succeed. Secondly, there is a gap in our understanding of the interchange between leadership processes and teams. Lastly, they suggest that research to date has focused on formal team leadership structures and has failed to recognise the “long-recognised” fact that leadership is distributed within a team.  They stress the importance of the need to understand the role of leadership in the context of the team and the difference leadership sources that exist – without this, scholars risk providing an incomplete account of the ways in which leadership can help teams to success. They suggest there are four sources of leadership, which they categorise as being located internally (to the team) and externally (of the team) and which can be either formal or informal</a:t>
            </a:r>
          </a:p>
          <a:p>
            <a:endParaRPr lang="en-GB" dirty="0"/>
          </a:p>
        </p:txBody>
      </p:sp>
      <p:sp>
        <p:nvSpPr>
          <p:cNvPr id="4" name="Slide Number Placeholder 3"/>
          <p:cNvSpPr>
            <a:spLocks noGrp="1"/>
          </p:cNvSpPr>
          <p:nvPr>
            <p:ph type="sldNum" sz="quarter" idx="5"/>
          </p:nvPr>
        </p:nvSpPr>
        <p:spPr/>
        <p:txBody>
          <a:bodyPr/>
          <a:lstStyle/>
          <a:p>
            <a:fld id="{857649D2-8ACC-4030-97F7-F414D617EAD5}" type="slidenum">
              <a:rPr lang="en-GB" smtClean="0"/>
              <a:t>12</a:t>
            </a:fld>
            <a:endParaRPr lang="en-GB" dirty="0"/>
          </a:p>
        </p:txBody>
      </p:sp>
    </p:spTree>
    <p:extLst>
      <p:ext uri="{BB962C8B-B14F-4D97-AF65-F5344CB8AC3E}">
        <p14:creationId xmlns:p14="http://schemas.microsoft.com/office/powerpoint/2010/main" val="20632975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entury Gothic" panose="020B0502020202020204" pitchFamily="34" charset="0"/>
                <a:ea typeface="Calibri" panose="020F0502020204030204" pitchFamily="34" charset="0"/>
                <a:cs typeface="Times New Roman" panose="02020603050405020304" pitchFamily="18" charset="0"/>
              </a:rPr>
              <a:t>This lecture has sought to clarify the workplace conditions that have resulted in organisations moving towards different types of leadership. It has drawn the reader’s attention to the development of collective theories of leadership which have emerged as potential solutions to the current challenges in the workplace.</a:t>
            </a:r>
            <a:r>
              <a:rPr lang="en-GB" sz="1800" dirty="0">
                <a:effectLst/>
                <a:latin typeface="Century Gothic" panose="020B0502020202020204" pitchFamily="34" charset="0"/>
                <a:ea typeface="Calibri" panose="020F0502020204030204" pitchFamily="34" charset="0"/>
                <a:cs typeface="Calibri" panose="020F0502020204030204" pitchFamily="34" charset="0"/>
              </a:rPr>
              <a:t> This departure from viewing leadership as something an individual does is seen by some as radical in terms of leadership studies (Hiller et al., 2006) – certainly it requires a change in mindset from the leadership described in previous chapters.  In these collective forms of leadership, where leadership is thought of as emerging from group relationships, it is more important to understand the nature of both the network and the relationships within it, than to look at how those in formal leadership positions lead, and what effects they might have.  The types of leadership described in this lecture can be summarised as:</a:t>
            </a:r>
            <a:endParaRPr lang="en-GB" sz="1800" dirty="0">
              <a:effectLst/>
              <a:latin typeface="Century Gothic" panose="020B050202020202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857649D2-8ACC-4030-97F7-F414D617EAD5}" type="slidenum">
              <a:rPr lang="en-GB" smtClean="0"/>
              <a:t>13</a:t>
            </a:fld>
            <a:endParaRPr lang="en-GB" dirty="0"/>
          </a:p>
        </p:txBody>
      </p:sp>
    </p:spTree>
    <p:extLst>
      <p:ext uri="{BB962C8B-B14F-4D97-AF65-F5344CB8AC3E}">
        <p14:creationId xmlns:p14="http://schemas.microsoft.com/office/powerpoint/2010/main" val="2884189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81F60AE1-C35C-483A-8936-589BBB6C1CD8}" type="datetime1">
              <a:rPr lang="en-US" smtClean="0"/>
              <a:t>4/9/2021</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r>
              <a:rPr lang="en-GB" dirty="0"/>
              <a:t>Event Leadership by Dr Emma Abson</a:t>
            </a:r>
            <a:endParaRPr lang="en-US" dirty="0"/>
          </a:p>
        </p:txBody>
      </p:sp>
      <p:sp>
        <p:nvSpPr>
          <p:cNvPr id="22" name="Slide Number Placeholder 21"/>
          <p:cNvSpPr>
            <a:spLocks noGrp="1"/>
          </p:cNvSpPr>
          <p:nvPr>
            <p:ph type="sldNum" sz="quarter" idx="12"/>
          </p:nvPr>
        </p:nvSpPr>
        <p:spPr>
          <a:xfrm>
            <a:off x="8606920" y="5177408"/>
            <a:ext cx="1955980" cy="228600"/>
          </a:xfrm>
          <a:prstGeom prst="rect">
            <a:avLst/>
          </a:prstGeo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4147770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041780-519B-4F69-AB10-C47A20EBF073}" type="datetime1">
              <a:rPr lang="en-US" smtClean="0"/>
              <a:t>4/9/2021</a:t>
            </a:fld>
            <a:endParaRPr lang="en-US" dirty="0"/>
          </a:p>
        </p:txBody>
      </p:sp>
      <p:sp>
        <p:nvSpPr>
          <p:cNvPr id="5" name="Footer Placeholder 4"/>
          <p:cNvSpPr>
            <a:spLocks noGrp="1"/>
          </p:cNvSpPr>
          <p:nvPr>
            <p:ph type="ftr" sz="quarter" idx="11"/>
          </p:nvPr>
        </p:nvSpPr>
        <p:spPr/>
        <p:txBody>
          <a:bodyPr/>
          <a:lstStyle/>
          <a:p>
            <a:r>
              <a:rPr lang="en-GB" dirty="0"/>
              <a:t>Event Leadership by Dr Emma Abson</a:t>
            </a:r>
            <a:endParaRPr lang="en-US" dirty="0"/>
          </a:p>
        </p:txBody>
      </p:sp>
      <p:sp>
        <p:nvSpPr>
          <p:cNvPr id="6" name="Slide Number Placeholder 5"/>
          <p:cNvSpPr>
            <a:spLocks noGrp="1"/>
          </p:cNvSpPr>
          <p:nvPr>
            <p:ph type="sldNum" sz="quarter" idx="12"/>
          </p:nvPr>
        </p:nvSpPr>
        <p:spPr>
          <a:xfrm>
            <a:off x="10287000" y="6035040"/>
            <a:ext cx="838200" cy="365760"/>
          </a:xfrm>
          <a:prstGeom prst="rect">
            <a:avLst/>
          </a:prstGeom>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153708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0BEFAB46-A50A-40A4-B9AA-52F44C37DAA7}" type="datetime1">
              <a:rPr lang="en-US" smtClean="0"/>
              <a:t>4/9/2021</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r>
              <a:rPr lang="en-GB" dirty="0"/>
              <a:t>Event Leadership by Dr Emma Abson</a:t>
            </a:r>
            <a:endParaRPr lang="en-US" dirty="0"/>
          </a:p>
        </p:txBody>
      </p:sp>
      <p:sp>
        <p:nvSpPr>
          <p:cNvPr id="6" name="Slide Number Placeholder 5"/>
          <p:cNvSpPr>
            <a:spLocks noGrp="1"/>
          </p:cNvSpPr>
          <p:nvPr>
            <p:ph type="sldNum" sz="quarter" idx="12"/>
          </p:nvPr>
        </p:nvSpPr>
        <p:spPr>
          <a:xfrm>
            <a:off x="8604504" y="5177408"/>
            <a:ext cx="1958339" cy="228600"/>
          </a:xfrm>
          <a:prstGeom prst="rect">
            <a:avLst/>
          </a:prstGeo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606071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69931D-436E-40FC-9F33-A96081580F03}" type="datetime1">
              <a:rPr lang="en-US" smtClean="0"/>
              <a:t>4/9/2021</a:t>
            </a:fld>
            <a:endParaRPr lang="en-US" dirty="0"/>
          </a:p>
        </p:txBody>
      </p:sp>
      <p:sp>
        <p:nvSpPr>
          <p:cNvPr id="6" name="Footer Placeholder 5"/>
          <p:cNvSpPr>
            <a:spLocks noGrp="1"/>
          </p:cNvSpPr>
          <p:nvPr>
            <p:ph type="ftr" sz="quarter" idx="11"/>
          </p:nvPr>
        </p:nvSpPr>
        <p:spPr/>
        <p:txBody>
          <a:bodyPr/>
          <a:lstStyle/>
          <a:p>
            <a:r>
              <a:rPr lang="en-GB" dirty="0"/>
              <a:t>Event Leadership : Theory and methods for event management and tourism</a:t>
            </a:r>
          </a:p>
          <a:p>
            <a:r>
              <a:rPr lang="en-GB" dirty="0"/>
              <a:t>© Emma Abson. Goodfellow Publishers Ltd. All rights reserved 2021</a:t>
            </a:r>
          </a:p>
          <a:p>
            <a:endParaRPr lang="en-US" dirty="0"/>
          </a:p>
        </p:txBody>
      </p:sp>
      <p:sp>
        <p:nvSpPr>
          <p:cNvPr id="7" name="Slide Number Placeholder 6"/>
          <p:cNvSpPr>
            <a:spLocks noGrp="1"/>
          </p:cNvSpPr>
          <p:nvPr>
            <p:ph type="sldNum" sz="quarter" idx="12"/>
          </p:nvPr>
        </p:nvSpPr>
        <p:spPr>
          <a:xfrm>
            <a:off x="10287000" y="6035040"/>
            <a:ext cx="838200" cy="365760"/>
          </a:xfrm>
          <a:prstGeom prst="rect">
            <a:avLst/>
          </a:prstGeom>
        </p:spPr>
        <p:txBody>
          <a:bodyPr/>
          <a:lstStyle/>
          <a:p>
            <a:fld id="{34B7E4EF-A1BD-40F4-AB7B-04F084DD991D}" type="slidenum">
              <a:rPr lang="en-US" smtClean="0"/>
              <a:t>‹#›</a:t>
            </a:fld>
            <a:endParaRPr lang="en-US" dirty="0"/>
          </a:p>
        </p:txBody>
      </p:sp>
      <p:pic>
        <p:nvPicPr>
          <p:cNvPr id="9" name="Picture 8" descr="A picture containing drawing&#10;&#10;Description automatically generated">
            <a:extLst>
              <a:ext uri="{FF2B5EF4-FFF2-40B4-BE49-F238E27FC236}">
                <a16:creationId xmlns:a16="http://schemas.microsoft.com/office/drawing/2014/main" id="{A9FED412-8F85-49EE-A97D-752A37BAA19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17317" y="6008057"/>
            <a:ext cx="407883" cy="392743"/>
          </a:xfrm>
          <a:prstGeom prst="rect">
            <a:avLst/>
          </a:prstGeom>
        </p:spPr>
      </p:pic>
    </p:spTree>
    <p:extLst>
      <p:ext uri="{BB962C8B-B14F-4D97-AF65-F5344CB8AC3E}">
        <p14:creationId xmlns:p14="http://schemas.microsoft.com/office/powerpoint/2010/main" val="2744672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372A99B-7CE2-49CA-B5C3-5B434BB0B62E}" type="datetime1">
              <a:rPr lang="en-US" smtClean="0"/>
              <a:t>4/9/2021</a:t>
            </a:fld>
            <a:endParaRPr lang="en-US" dirty="0"/>
          </a:p>
        </p:txBody>
      </p:sp>
      <p:sp>
        <p:nvSpPr>
          <p:cNvPr id="8" name="Footer Placeholder 7"/>
          <p:cNvSpPr>
            <a:spLocks noGrp="1"/>
          </p:cNvSpPr>
          <p:nvPr>
            <p:ph type="ftr" sz="quarter" idx="11"/>
          </p:nvPr>
        </p:nvSpPr>
        <p:spPr/>
        <p:txBody>
          <a:bodyPr/>
          <a:lstStyle/>
          <a:p>
            <a:r>
              <a:rPr lang="en-GB" dirty="0"/>
              <a:t>Event Leadership by Dr Emma Abson</a:t>
            </a:r>
            <a:endParaRPr lang="en-US" dirty="0"/>
          </a:p>
        </p:txBody>
      </p:sp>
      <p:sp>
        <p:nvSpPr>
          <p:cNvPr id="9" name="Slide Number Placeholder 8"/>
          <p:cNvSpPr>
            <a:spLocks noGrp="1"/>
          </p:cNvSpPr>
          <p:nvPr>
            <p:ph type="sldNum" sz="quarter" idx="12"/>
          </p:nvPr>
        </p:nvSpPr>
        <p:spPr>
          <a:xfrm>
            <a:off x="10287000" y="6035040"/>
            <a:ext cx="838200" cy="365760"/>
          </a:xfrm>
          <a:prstGeom prst="rect">
            <a:avLst/>
          </a:prstGeom>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92996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0ED2FE5-550E-4D0D-9AF3-45646144D574}" type="datetime1">
              <a:rPr lang="en-US" smtClean="0"/>
              <a:t>4/9/2021</a:t>
            </a:fld>
            <a:endParaRPr lang="en-US" dirty="0"/>
          </a:p>
        </p:txBody>
      </p:sp>
      <p:sp>
        <p:nvSpPr>
          <p:cNvPr id="4" name="Footer Placeholder 3"/>
          <p:cNvSpPr>
            <a:spLocks noGrp="1"/>
          </p:cNvSpPr>
          <p:nvPr>
            <p:ph type="ftr" sz="quarter" idx="11"/>
          </p:nvPr>
        </p:nvSpPr>
        <p:spPr/>
        <p:txBody>
          <a:bodyPr/>
          <a:lstStyle/>
          <a:p>
            <a:r>
              <a:rPr lang="en-GB" dirty="0"/>
              <a:t>Event Leadership by Dr Emma Abson</a:t>
            </a:r>
            <a:endParaRPr lang="en-US" dirty="0"/>
          </a:p>
        </p:txBody>
      </p:sp>
      <p:sp>
        <p:nvSpPr>
          <p:cNvPr id="5" name="Slide Number Placeholder 4"/>
          <p:cNvSpPr>
            <a:spLocks noGrp="1"/>
          </p:cNvSpPr>
          <p:nvPr>
            <p:ph type="sldNum" sz="quarter" idx="12"/>
          </p:nvPr>
        </p:nvSpPr>
        <p:spPr>
          <a:xfrm>
            <a:off x="10287000" y="6035040"/>
            <a:ext cx="838200" cy="365760"/>
          </a:xfrm>
          <a:prstGeom prst="rect">
            <a:avLst/>
          </a:prstGeom>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667413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417CE0-4731-4876-9E40-4F9CBD4309F4}" type="datetime1">
              <a:rPr lang="en-US" smtClean="0"/>
              <a:t>4/9/2021</a:t>
            </a:fld>
            <a:endParaRPr lang="en-US" dirty="0"/>
          </a:p>
        </p:txBody>
      </p:sp>
      <p:sp>
        <p:nvSpPr>
          <p:cNvPr id="3" name="Footer Placeholder 2"/>
          <p:cNvSpPr>
            <a:spLocks noGrp="1"/>
          </p:cNvSpPr>
          <p:nvPr>
            <p:ph type="ftr" sz="quarter" idx="11"/>
          </p:nvPr>
        </p:nvSpPr>
        <p:spPr/>
        <p:txBody>
          <a:bodyPr/>
          <a:lstStyle/>
          <a:p>
            <a:r>
              <a:rPr lang="en-GB" dirty="0"/>
              <a:t>Event Leadership by Dr Emma Abson</a:t>
            </a:r>
            <a:endParaRPr lang="en-US" dirty="0"/>
          </a:p>
        </p:txBody>
      </p:sp>
      <p:sp>
        <p:nvSpPr>
          <p:cNvPr id="4" name="Slide Number Placeholder 3"/>
          <p:cNvSpPr>
            <a:spLocks noGrp="1"/>
          </p:cNvSpPr>
          <p:nvPr>
            <p:ph type="sldNum" sz="quarter" idx="12"/>
          </p:nvPr>
        </p:nvSpPr>
        <p:spPr>
          <a:xfrm>
            <a:off x="10287000" y="6035040"/>
            <a:ext cx="838200" cy="365760"/>
          </a:xfrm>
          <a:prstGeom prst="rect">
            <a:avLst/>
          </a:prstGeom>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907247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831E89A3-1030-4065-A368-9827D1B3FC3E}" type="datetime1">
              <a:rPr lang="en-US" smtClean="0"/>
              <a:t>4/9/2021</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r>
              <a:rPr lang="en-GB" dirty="0"/>
              <a:t>Event Leadership by Dr Emma Abson</a:t>
            </a:r>
            <a:endParaRPr lang="en-US" dirty="0"/>
          </a:p>
        </p:txBody>
      </p:sp>
      <p:sp>
        <p:nvSpPr>
          <p:cNvPr id="11" name="Slide Number Placeholder 10"/>
          <p:cNvSpPr>
            <a:spLocks noGrp="1"/>
          </p:cNvSpPr>
          <p:nvPr>
            <p:ph type="sldNum" sz="quarter" idx="12"/>
          </p:nvPr>
        </p:nvSpPr>
        <p:spPr>
          <a:xfrm>
            <a:off x="10396728" y="6035040"/>
            <a:ext cx="1223435" cy="365760"/>
          </a:xfrm>
          <a:prstGeom prst="rect">
            <a:avLst/>
          </a:prstGeo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8860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B47D6E85-2647-45A4-90E4-50F0C257B89C}" type="datetime1">
              <a:rPr lang="en-US" smtClean="0"/>
              <a:t>4/9/2021</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r>
              <a:rPr lang="en-GB" dirty="0"/>
              <a:t>Event Leadership by Dr Emma Abson</a:t>
            </a:r>
            <a:endParaRPr lang="en-US" dirty="0"/>
          </a:p>
        </p:txBody>
      </p:sp>
      <p:sp>
        <p:nvSpPr>
          <p:cNvPr id="7" name="Slide Number Placeholder 6"/>
          <p:cNvSpPr>
            <a:spLocks noGrp="1"/>
          </p:cNvSpPr>
          <p:nvPr>
            <p:ph type="sldNum" sz="quarter" idx="12"/>
          </p:nvPr>
        </p:nvSpPr>
        <p:spPr>
          <a:xfrm>
            <a:off x="10396728" y="6035040"/>
            <a:ext cx="1225296" cy="365760"/>
          </a:xfrm>
          <a:prstGeom prst="rect">
            <a:avLst/>
          </a:prstGeo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78223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656FCC88-777E-429C-BF0E-8F8C401AF703}" type="datetime1">
              <a:rPr lang="en-US" smtClean="0"/>
              <a:t>4/9/2021</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r>
              <a:rPr lang="en-GB" dirty="0"/>
              <a:t>Event Leadership by Dr Emma Abson © Emma Abson. Published by Goodfellow Publishers  </a:t>
            </a:r>
          </a:p>
          <a:p>
            <a:r>
              <a:rPr lang="en-GB" dirty="0"/>
              <a:t>All rights reserved 2021</a:t>
            </a:r>
          </a:p>
          <a:p>
            <a:endParaRPr lang="en-US" dirty="0"/>
          </a:p>
        </p:txBody>
      </p:sp>
      <p:pic>
        <p:nvPicPr>
          <p:cNvPr id="16" name="Picture 15">
            <a:extLst>
              <a:ext uri="{FF2B5EF4-FFF2-40B4-BE49-F238E27FC236}">
                <a16:creationId xmlns:a16="http://schemas.microsoft.com/office/drawing/2014/main" id="{B69AC63F-7A8F-4588-9B66-73344F25C6E1}"/>
              </a:ext>
            </a:extLst>
          </p:cNvPr>
          <p:cNvPicPr>
            <a:picLocks noChangeAspect="1"/>
          </p:cNvPicPr>
          <p:nvPr userDrawn="1"/>
        </p:nvPicPr>
        <p:blipFill>
          <a:blip r:embed="rId11"/>
          <a:stretch>
            <a:fillRect/>
          </a:stretch>
        </p:blipFill>
        <p:spPr>
          <a:xfrm>
            <a:off x="11193767" y="5893961"/>
            <a:ext cx="609653" cy="585267"/>
          </a:xfrm>
          <a:prstGeom prst="rect">
            <a:avLst/>
          </a:prstGeom>
        </p:spPr>
      </p:pic>
    </p:spTree>
    <p:extLst>
      <p:ext uri="{BB962C8B-B14F-4D97-AF65-F5344CB8AC3E}">
        <p14:creationId xmlns:p14="http://schemas.microsoft.com/office/powerpoint/2010/main" val="38115776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65" r:id="rId5"/>
    <p:sldLayoutId id="2147483671" r:id="rId6"/>
    <p:sldLayoutId id="2147483672" r:id="rId7"/>
    <p:sldLayoutId id="2147483662" r:id="rId8"/>
    <p:sldLayoutId id="2147483663" r:id="rId9"/>
  </p:sldLayoutIdLst>
  <p:hf sldNum="0" hd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bstract image">
            <a:extLst>
              <a:ext uri="{FF2B5EF4-FFF2-40B4-BE49-F238E27FC236}">
                <a16:creationId xmlns:a16="http://schemas.microsoft.com/office/drawing/2014/main" id="{8045422F-7258-40AC-BD2E-2469AA44892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82" name="Rectangle 81">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5067"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84" name="Rectangle 83">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1010"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6033793" y="2355458"/>
            <a:ext cx="4775075" cy="1630907"/>
          </a:xfrm>
        </p:spPr>
        <p:txBody>
          <a:bodyPr>
            <a:normAutofit/>
          </a:bodyPr>
          <a:lstStyle/>
          <a:p>
            <a:r>
              <a:rPr lang="en-US" sz="2800" dirty="0">
                <a:solidFill>
                  <a:schemeClr val="tx1"/>
                </a:solidFill>
              </a:rPr>
              <a:t>Event leadership</a:t>
            </a:r>
            <a:br>
              <a:rPr lang="en-US" sz="2800" dirty="0">
                <a:solidFill>
                  <a:schemeClr val="tx1"/>
                </a:solidFill>
              </a:rPr>
            </a:br>
            <a:br>
              <a:rPr lang="en-US" sz="2800" dirty="0">
                <a:solidFill>
                  <a:schemeClr val="tx1"/>
                </a:solidFill>
              </a:rPr>
            </a:br>
            <a:r>
              <a:rPr lang="en-US" sz="1800" dirty="0">
                <a:solidFill>
                  <a:schemeClr val="tx1"/>
                </a:solidFill>
              </a:rPr>
              <a:t>theory and practice for Event management and event tourism	</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6033793" y="3995988"/>
            <a:ext cx="4775075" cy="559656"/>
          </a:xfrm>
        </p:spPr>
        <p:txBody>
          <a:bodyPr>
            <a:normAutofit/>
          </a:bodyPr>
          <a:lstStyle/>
          <a:p>
            <a:pPr>
              <a:spcAft>
                <a:spcPts val="600"/>
              </a:spcAft>
            </a:pPr>
            <a:r>
              <a:rPr lang="en-US" dirty="0">
                <a:solidFill>
                  <a:schemeClr val="tx1"/>
                </a:solidFill>
              </a:rPr>
              <a:t>Dr Emma Abson</a:t>
            </a:r>
          </a:p>
        </p:txBody>
      </p:sp>
      <p:sp>
        <p:nvSpPr>
          <p:cNvPr id="4" name="Footer Placeholder 3">
            <a:extLst>
              <a:ext uri="{FF2B5EF4-FFF2-40B4-BE49-F238E27FC236}">
                <a16:creationId xmlns:a16="http://schemas.microsoft.com/office/drawing/2014/main" id="{8BA3013B-4C7C-4B56-A0F3-3BFCDD0519D4}"/>
              </a:ext>
            </a:extLst>
          </p:cNvPr>
          <p:cNvSpPr>
            <a:spLocks noGrp="1"/>
          </p:cNvSpPr>
          <p:nvPr>
            <p:ph type="ftr" sz="quarter" idx="11"/>
          </p:nvPr>
        </p:nvSpPr>
        <p:spPr/>
        <p:txBody>
          <a:bodyPr/>
          <a:lstStyle/>
          <a:p>
            <a:r>
              <a:rPr lang="en-GB" dirty="0"/>
              <a:t>Event Leadership by Dr Emma Abson</a:t>
            </a:r>
            <a:endParaRPr lang="en-US" dirty="0"/>
          </a:p>
        </p:txBody>
      </p:sp>
    </p:spTree>
    <p:extLst>
      <p:ext uri="{BB962C8B-B14F-4D97-AF65-F5344CB8AC3E}">
        <p14:creationId xmlns:p14="http://schemas.microsoft.com/office/powerpoint/2010/main" val="258428075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B79C3-5D90-45D2-ACC4-D92230A2CBB5}"/>
              </a:ext>
            </a:extLst>
          </p:cNvPr>
          <p:cNvSpPr>
            <a:spLocks noGrp="1"/>
          </p:cNvSpPr>
          <p:nvPr>
            <p:ph type="title"/>
          </p:nvPr>
        </p:nvSpPr>
        <p:spPr>
          <a:xfrm>
            <a:off x="1066800" y="642594"/>
            <a:ext cx="10058400" cy="1371600"/>
          </a:xfrm>
        </p:spPr>
        <p:txBody>
          <a:bodyPr vert="horz" lIns="91440" tIns="45720" rIns="91440" bIns="45720" rtlCol="0" anchor="ctr">
            <a:normAutofit/>
          </a:bodyPr>
          <a:lstStyle/>
          <a:p>
            <a:r>
              <a:rPr lang="en-US" i="0" kern="1200" cap="none" spc="0" baseline="0" dirty="0">
                <a:effectLst/>
                <a:latin typeface="+mj-lt"/>
                <a:ea typeface="+mn-ea"/>
                <a:cs typeface="+mn-cs"/>
              </a:rPr>
              <a:t>Discussion</a:t>
            </a:r>
          </a:p>
        </p:txBody>
      </p:sp>
      <p:sp>
        <p:nvSpPr>
          <p:cNvPr id="5" name="TextBox 4">
            <a:extLst>
              <a:ext uri="{FF2B5EF4-FFF2-40B4-BE49-F238E27FC236}">
                <a16:creationId xmlns:a16="http://schemas.microsoft.com/office/drawing/2014/main" id="{D924D4B2-5DAA-4D16-8B75-26A19300FFCD}"/>
              </a:ext>
            </a:extLst>
          </p:cNvPr>
          <p:cNvSpPr txBox="1"/>
          <p:nvPr/>
        </p:nvSpPr>
        <p:spPr>
          <a:xfrm>
            <a:off x="1066800" y="2103120"/>
            <a:ext cx="4663440" cy="3749040"/>
          </a:xfrm>
          <a:prstGeom prst="rect">
            <a:avLst/>
          </a:prstGeom>
        </p:spPr>
        <p:txBody>
          <a:bodyPr vert="horz" lIns="91440" tIns="45720" rIns="91440" bIns="45720" rtlCol="0">
            <a:normAutofit/>
          </a:bodyPr>
          <a:lstStyle/>
          <a:p>
            <a:pPr indent="-182880">
              <a:spcAft>
                <a:spcPts val="600"/>
              </a:spcAft>
              <a:buClr>
                <a:schemeClr val="tx1">
                  <a:lumMod val="85000"/>
                  <a:lumOff val="15000"/>
                </a:schemeClr>
              </a:buClr>
              <a:buFont typeface="Garamond" pitchFamily="18" charset="0"/>
              <a:buChar char="◦"/>
            </a:pPr>
            <a:r>
              <a:rPr lang="en-US" dirty="0">
                <a:effectLst/>
              </a:rPr>
              <a:t>How can the sharing of leadership among a team of people  be useful in the event industry?</a:t>
            </a:r>
          </a:p>
        </p:txBody>
      </p:sp>
      <p:pic>
        <p:nvPicPr>
          <p:cNvPr id="5122" name="Picture 2" descr="white neon light signage on wall">
            <a:extLst>
              <a:ext uri="{FF2B5EF4-FFF2-40B4-BE49-F238E27FC236}">
                <a16:creationId xmlns:a16="http://schemas.microsoft.com/office/drawing/2014/main" id="{C86A2DB5-88A9-498D-988E-C3AE4810CFE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61760" y="2421217"/>
            <a:ext cx="4663440" cy="3112846"/>
          </a:xfrm>
          <a:prstGeom prst="rect">
            <a:avLst/>
          </a:prstGeom>
          <a:solidFill>
            <a:srgbClr val="FFFFFF"/>
          </a:solidFill>
        </p:spPr>
      </p:pic>
      <p:sp>
        <p:nvSpPr>
          <p:cNvPr id="3" name="Footer Placeholder 2">
            <a:extLst>
              <a:ext uri="{FF2B5EF4-FFF2-40B4-BE49-F238E27FC236}">
                <a16:creationId xmlns:a16="http://schemas.microsoft.com/office/drawing/2014/main" id="{D0C6E270-A422-4C8E-AAF7-490197997427}"/>
              </a:ext>
            </a:extLst>
          </p:cNvPr>
          <p:cNvSpPr>
            <a:spLocks noGrp="1"/>
          </p:cNvSpPr>
          <p:nvPr>
            <p:ph type="ftr" sz="quarter" idx="11"/>
          </p:nvPr>
        </p:nvSpPr>
        <p:spPr>
          <a:xfrm>
            <a:off x="1066800" y="6035040"/>
            <a:ext cx="5816600" cy="365760"/>
          </a:xfrm>
        </p:spPr>
        <p:txBody>
          <a:bodyPr vert="horz" lIns="91440" tIns="45720" rIns="91440" bIns="45720" rtlCol="0" anchor="b">
            <a:normAutofit/>
          </a:bodyPr>
          <a:lstStyle/>
          <a:p>
            <a:pPr>
              <a:spcAft>
                <a:spcPts val="600"/>
              </a:spcAft>
            </a:pPr>
            <a:r>
              <a:rPr lang="en-GB" dirty="0"/>
              <a:t>Event Leadership by Dr Emma Abson</a:t>
            </a:r>
            <a:endParaRPr lang="en-US" dirty="0"/>
          </a:p>
        </p:txBody>
      </p:sp>
      <p:sp>
        <p:nvSpPr>
          <p:cNvPr id="8" name="TextBox 7">
            <a:extLst>
              <a:ext uri="{FF2B5EF4-FFF2-40B4-BE49-F238E27FC236}">
                <a16:creationId xmlns:a16="http://schemas.microsoft.com/office/drawing/2014/main" id="{59B32982-5E67-442E-9C4F-4ED0CD8BE739}"/>
              </a:ext>
            </a:extLst>
          </p:cNvPr>
          <p:cNvSpPr txBox="1"/>
          <p:nvPr/>
        </p:nvSpPr>
        <p:spPr>
          <a:xfrm>
            <a:off x="6336586" y="5846074"/>
            <a:ext cx="6097712" cy="246221"/>
          </a:xfrm>
          <a:prstGeom prst="rect">
            <a:avLst/>
          </a:prstGeom>
          <a:noFill/>
        </p:spPr>
        <p:txBody>
          <a:bodyPr wrap="square">
            <a:spAutoFit/>
          </a:bodyPr>
          <a:lstStyle/>
          <a:p>
            <a:r>
              <a:rPr lang="en-GB" sz="1000" dirty="0"/>
              <a:t>Image https://unsplash.com/@ninjason</a:t>
            </a:r>
          </a:p>
        </p:txBody>
      </p:sp>
    </p:spTree>
    <p:extLst>
      <p:ext uri="{BB962C8B-B14F-4D97-AF65-F5344CB8AC3E}">
        <p14:creationId xmlns:p14="http://schemas.microsoft.com/office/powerpoint/2010/main" val="3709424529"/>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rown foosball table closeup photography">
            <a:extLst>
              <a:ext uri="{FF2B5EF4-FFF2-40B4-BE49-F238E27FC236}">
                <a16:creationId xmlns:a16="http://schemas.microsoft.com/office/drawing/2014/main" id="{563E43A1-4DAE-4DD4-8D50-1C3D4B5FEB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213" r="11300" b="2"/>
          <a:stretch/>
        </p:blipFill>
        <p:spPr bwMode="auto">
          <a:xfrm>
            <a:off x="228599" y="237744"/>
            <a:ext cx="7696201" cy="6382512"/>
          </a:xfrm>
          <a:prstGeom prst="rect">
            <a:avLst/>
          </a:prstGeom>
          <a:solidFill>
            <a:srgbClr val="FFFFFF"/>
          </a:solidFill>
          <a:ln>
            <a:noFill/>
          </a:ln>
        </p:spPr>
      </p:pic>
      <p:sp>
        <p:nvSpPr>
          <p:cNvPr id="3" name="Footer Placeholder 2">
            <a:extLst>
              <a:ext uri="{FF2B5EF4-FFF2-40B4-BE49-F238E27FC236}">
                <a16:creationId xmlns:a16="http://schemas.microsoft.com/office/drawing/2014/main" id="{7DB3B00F-8390-49B3-9CFF-E2FF9B7597B5}"/>
              </a:ext>
            </a:extLst>
          </p:cNvPr>
          <p:cNvSpPr>
            <a:spLocks noGrp="1"/>
          </p:cNvSpPr>
          <p:nvPr>
            <p:ph type="ftr" sz="quarter" idx="11"/>
          </p:nvPr>
        </p:nvSpPr>
        <p:spPr>
          <a:xfrm>
            <a:off x="612648" y="6035040"/>
            <a:ext cx="4588002" cy="365760"/>
          </a:xfrm>
        </p:spPr>
        <p:txBody>
          <a:bodyPr anchor="b">
            <a:normAutofit/>
          </a:bodyPr>
          <a:lstStyle/>
          <a:p>
            <a:pPr algn="l">
              <a:spcAft>
                <a:spcPts val="600"/>
              </a:spcAft>
            </a:pPr>
            <a:r>
              <a:rPr lang="en-GB" dirty="0"/>
              <a:t>Event Leadership by Dr Emma Abson</a:t>
            </a:r>
            <a:endParaRPr lang="en-US" dirty="0"/>
          </a:p>
        </p:txBody>
      </p:sp>
      <p:sp>
        <p:nvSpPr>
          <p:cNvPr id="2" name="Title 1">
            <a:extLst>
              <a:ext uri="{FF2B5EF4-FFF2-40B4-BE49-F238E27FC236}">
                <a16:creationId xmlns:a16="http://schemas.microsoft.com/office/drawing/2014/main" id="{45CA898D-A123-4A3E-BDA6-1744463D3896}"/>
              </a:ext>
            </a:extLst>
          </p:cNvPr>
          <p:cNvSpPr>
            <a:spLocks noGrp="1"/>
          </p:cNvSpPr>
          <p:nvPr>
            <p:ph type="title"/>
          </p:nvPr>
        </p:nvSpPr>
        <p:spPr>
          <a:xfrm>
            <a:off x="8477250" y="603504"/>
            <a:ext cx="3144774" cy="1645920"/>
          </a:xfrm>
        </p:spPr>
        <p:txBody>
          <a:bodyPr anchor="b">
            <a:normAutofit/>
          </a:bodyPr>
          <a:lstStyle/>
          <a:p>
            <a:r>
              <a:rPr lang="en-GB" dirty="0"/>
              <a:t>Team leadership</a:t>
            </a:r>
          </a:p>
        </p:txBody>
      </p:sp>
      <p:sp>
        <p:nvSpPr>
          <p:cNvPr id="4" name="Content Placeholder 3">
            <a:extLst>
              <a:ext uri="{FF2B5EF4-FFF2-40B4-BE49-F238E27FC236}">
                <a16:creationId xmlns:a16="http://schemas.microsoft.com/office/drawing/2014/main" id="{5A807659-AAAA-4202-86E9-D7240A275994}"/>
              </a:ext>
            </a:extLst>
          </p:cNvPr>
          <p:cNvSpPr>
            <a:spLocks noGrp="1"/>
          </p:cNvSpPr>
          <p:nvPr>
            <p:ph type="body" sz="half" idx="2"/>
          </p:nvPr>
        </p:nvSpPr>
        <p:spPr>
          <a:xfrm>
            <a:off x="8477250" y="2386584"/>
            <a:ext cx="3144774" cy="3511296"/>
          </a:xfrm>
        </p:spPr>
        <p:txBody>
          <a:bodyPr>
            <a:normAutofit/>
          </a:bodyPr>
          <a:lstStyle/>
          <a:p>
            <a:pPr marL="0" indent="0">
              <a:lnSpc>
                <a:spcPct val="100000"/>
              </a:lnSpc>
              <a:buNone/>
            </a:pPr>
            <a:r>
              <a:rPr lang="en-GB" sz="1500" dirty="0">
                <a:effectLst/>
              </a:rPr>
              <a:t>Morgeson, Derue, and Karam (2010a) suggest, “team leadership can thus be viewed as oriented around team need satisfaction (with the ultimate aim of fostering team effectiveness). Whoever (inside or outside the team) assumes responsibility for satisfying a team’s needs can be viewed as taking on a team leadership role.” (pg.7).</a:t>
            </a:r>
            <a:endParaRPr lang="en-GB" sz="1500" dirty="0"/>
          </a:p>
        </p:txBody>
      </p:sp>
      <p:sp>
        <p:nvSpPr>
          <p:cNvPr id="8" name="TextBox 7">
            <a:extLst>
              <a:ext uri="{FF2B5EF4-FFF2-40B4-BE49-F238E27FC236}">
                <a16:creationId xmlns:a16="http://schemas.microsoft.com/office/drawing/2014/main" id="{6D40D99F-D147-42DA-9437-D5C58584E20C}"/>
              </a:ext>
            </a:extLst>
          </p:cNvPr>
          <p:cNvSpPr txBox="1"/>
          <p:nvPr/>
        </p:nvSpPr>
        <p:spPr>
          <a:xfrm>
            <a:off x="8477250" y="5782723"/>
            <a:ext cx="3331395" cy="230832"/>
          </a:xfrm>
          <a:prstGeom prst="rect">
            <a:avLst/>
          </a:prstGeom>
          <a:noFill/>
        </p:spPr>
        <p:txBody>
          <a:bodyPr wrap="square">
            <a:spAutoFit/>
          </a:bodyPr>
          <a:lstStyle/>
          <a:p>
            <a:r>
              <a:rPr lang="en-GB" sz="900" dirty="0"/>
              <a:t>Image: https://unsplash.com/@pascalswier16</a:t>
            </a:r>
          </a:p>
        </p:txBody>
      </p:sp>
    </p:spTree>
    <p:extLst>
      <p:ext uri="{BB962C8B-B14F-4D97-AF65-F5344CB8AC3E}">
        <p14:creationId xmlns:p14="http://schemas.microsoft.com/office/powerpoint/2010/main" val="109164189"/>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F2416-DB26-4D95-A28E-6F27DF79F690}"/>
              </a:ext>
            </a:extLst>
          </p:cNvPr>
          <p:cNvSpPr>
            <a:spLocks noGrp="1"/>
          </p:cNvSpPr>
          <p:nvPr>
            <p:ph type="title"/>
          </p:nvPr>
        </p:nvSpPr>
        <p:spPr/>
        <p:txBody>
          <a:bodyPr>
            <a:normAutofit/>
          </a:bodyPr>
          <a:lstStyle/>
          <a:p>
            <a:r>
              <a:rPr lang="en-GB" sz="2800" dirty="0">
                <a:effectLst/>
                <a:latin typeface="Century Gothic" panose="020B0502020202020204" pitchFamily="34" charset="0"/>
                <a:ea typeface="Calibri" panose="020F0502020204030204" pitchFamily="34" charset="0"/>
                <a:cs typeface="Times New Roman" panose="02020603050405020304" pitchFamily="18" charset="0"/>
              </a:rPr>
              <a:t>Sources of leadership in teams from Morgeson et al. (2010)</a:t>
            </a:r>
            <a:endParaRPr lang="en-GB" sz="2800" dirty="0"/>
          </a:p>
        </p:txBody>
      </p:sp>
      <p:graphicFrame>
        <p:nvGraphicFramePr>
          <p:cNvPr id="6" name="Content Placeholder 5">
            <a:extLst>
              <a:ext uri="{FF2B5EF4-FFF2-40B4-BE49-F238E27FC236}">
                <a16:creationId xmlns:a16="http://schemas.microsoft.com/office/drawing/2014/main" id="{D0D358B6-CF89-40F5-9DA9-91A4C53C4272}"/>
              </a:ext>
            </a:extLst>
          </p:cNvPr>
          <p:cNvGraphicFramePr>
            <a:graphicFrameLocks noGrp="1"/>
          </p:cNvGraphicFramePr>
          <p:nvPr>
            <p:ph sz="half" idx="1"/>
            <p:extLst>
              <p:ext uri="{D42A27DB-BD31-4B8C-83A1-F6EECF244321}">
                <p14:modId xmlns:p14="http://schemas.microsoft.com/office/powerpoint/2010/main" val="4259252817"/>
              </p:ext>
            </p:extLst>
          </p:nvPr>
        </p:nvGraphicFramePr>
        <p:xfrm>
          <a:off x="758757" y="2198451"/>
          <a:ext cx="10505874" cy="3501957"/>
        </p:xfrm>
        <a:graphic>
          <a:graphicData uri="http://schemas.openxmlformats.org/drawingml/2006/table">
            <a:tbl>
              <a:tblPr firstRow="1" firstCol="1" bandRow="1"/>
              <a:tblGrid>
                <a:gridCol w="3501569">
                  <a:extLst>
                    <a:ext uri="{9D8B030D-6E8A-4147-A177-3AD203B41FA5}">
                      <a16:colId xmlns:a16="http://schemas.microsoft.com/office/drawing/2014/main" val="3717595592"/>
                    </a:ext>
                  </a:extLst>
                </a:gridCol>
                <a:gridCol w="3501569">
                  <a:extLst>
                    <a:ext uri="{9D8B030D-6E8A-4147-A177-3AD203B41FA5}">
                      <a16:colId xmlns:a16="http://schemas.microsoft.com/office/drawing/2014/main" val="1624494788"/>
                    </a:ext>
                  </a:extLst>
                </a:gridCol>
                <a:gridCol w="3502736">
                  <a:extLst>
                    <a:ext uri="{9D8B030D-6E8A-4147-A177-3AD203B41FA5}">
                      <a16:colId xmlns:a16="http://schemas.microsoft.com/office/drawing/2014/main" val="848203398"/>
                    </a:ext>
                  </a:extLst>
                </a:gridCol>
              </a:tblGrid>
              <a:tr h="544135">
                <a:tc>
                  <a:txBody>
                    <a:bodyPr/>
                    <a:lstStyle/>
                    <a:p>
                      <a:pPr>
                        <a:lnSpc>
                          <a:spcPct val="150000"/>
                        </a:lnSpc>
                      </a:pPr>
                      <a:r>
                        <a:rPr lang="en-GB" sz="1600" dirty="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16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5907" marR="559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pPr>
                      <a:r>
                        <a:rPr lang="en-GB" sz="1600" dirty="0">
                          <a:effectLst/>
                          <a:latin typeface="Century Gothic" panose="020B0502020202020204" pitchFamily="34" charset="0"/>
                          <a:ea typeface="Times New Roman" panose="02020603050405020304" pitchFamily="18" charset="0"/>
                          <a:cs typeface="Times New Roman" panose="02020603050405020304" pitchFamily="18" charset="0"/>
                        </a:rPr>
                        <a:t>Formal</a:t>
                      </a:r>
                      <a:endParaRPr lang="en-GB" sz="16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5907" marR="559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pPr>
                      <a:r>
                        <a:rPr lang="en-GB" sz="1600" dirty="0">
                          <a:effectLst/>
                          <a:latin typeface="Century Gothic" panose="020B0502020202020204" pitchFamily="34" charset="0"/>
                          <a:ea typeface="Times New Roman" panose="02020603050405020304" pitchFamily="18" charset="0"/>
                          <a:cs typeface="Times New Roman" panose="02020603050405020304" pitchFamily="18" charset="0"/>
                        </a:rPr>
                        <a:t>Informal</a:t>
                      </a:r>
                      <a:endParaRPr lang="en-GB" sz="16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5907" marR="559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3750955"/>
                  </a:ext>
                </a:extLst>
              </a:tr>
              <a:tr h="1167318">
                <a:tc>
                  <a:txBody>
                    <a:bodyPr/>
                    <a:lstStyle/>
                    <a:p>
                      <a:pPr>
                        <a:lnSpc>
                          <a:spcPct val="150000"/>
                        </a:lnSpc>
                      </a:pPr>
                      <a:r>
                        <a:rPr lang="en-GB" sz="1600" dirty="0">
                          <a:effectLst/>
                          <a:latin typeface="Century Gothic" panose="020B0502020202020204" pitchFamily="34" charset="0"/>
                          <a:ea typeface="Times New Roman" panose="02020603050405020304" pitchFamily="18" charset="0"/>
                          <a:cs typeface="Times New Roman" panose="02020603050405020304" pitchFamily="18" charset="0"/>
                        </a:rPr>
                        <a:t>Internal</a:t>
                      </a:r>
                      <a:endParaRPr lang="en-GB" sz="16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5907" marR="559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pPr>
                      <a:r>
                        <a:rPr lang="en-GB" sz="1600" dirty="0">
                          <a:effectLst/>
                          <a:latin typeface="Century Gothic" panose="020B0502020202020204" pitchFamily="34" charset="0"/>
                          <a:ea typeface="Times New Roman" panose="02020603050405020304" pitchFamily="18" charset="0"/>
                          <a:cs typeface="Times New Roman" panose="02020603050405020304" pitchFamily="18" charset="0"/>
                        </a:rPr>
                        <a:t>Team leader</a:t>
                      </a:r>
                      <a:endParaRPr lang="en-GB" sz="16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50000"/>
                        </a:lnSpc>
                      </a:pPr>
                      <a:r>
                        <a:rPr lang="en-GB" sz="1600" dirty="0">
                          <a:effectLst/>
                          <a:latin typeface="Century Gothic" panose="020B0502020202020204" pitchFamily="34" charset="0"/>
                          <a:ea typeface="Times New Roman" panose="02020603050405020304" pitchFamily="18" charset="0"/>
                          <a:cs typeface="Times New Roman" panose="02020603050405020304" pitchFamily="18" charset="0"/>
                        </a:rPr>
                        <a:t>Project manager</a:t>
                      </a:r>
                      <a:endParaRPr lang="en-GB" sz="16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5907" marR="559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pPr>
                      <a:r>
                        <a:rPr lang="en-GB" sz="1600" dirty="0">
                          <a:effectLst/>
                          <a:latin typeface="Century Gothic" panose="020B0502020202020204" pitchFamily="34" charset="0"/>
                          <a:ea typeface="Times New Roman" panose="02020603050405020304" pitchFamily="18" charset="0"/>
                          <a:cs typeface="Times New Roman" panose="02020603050405020304" pitchFamily="18" charset="0"/>
                        </a:rPr>
                        <a:t>Shared</a:t>
                      </a:r>
                      <a:endParaRPr lang="en-GB" sz="16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50000"/>
                        </a:lnSpc>
                      </a:pPr>
                      <a:r>
                        <a:rPr lang="en-GB" sz="1600" dirty="0">
                          <a:effectLst/>
                          <a:latin typeface="Century Gothic" panose="020B0502020202020204" pitchFamily="34" charset="0"/>
                          <a:ea typeface="Times New Roman" panose="02020603050405020304" pitchFamily="18" charset="0"/>
                          <a:cs typeface="Times New Roman" panose="02020603050405020304" pitchFamily="18" charset="0"/>
                        </a:rPr>
                        <a:t>Emergent</a:t>
                      </a:r>
                      <a:endParaRPr lang="en-GB" sz="16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5907" marR="559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3014987"/>
                  </a:ext>
                </a:extLst>
              </a:tr>
              <a:tr h="1790504">
                <a:tc>
                  <a:txBody>
                    <a:bodyPr/>
                    <a:lstStyle/>
                    <a:p>
                      <a:pPr>
                        <a:lnSpc>
                          <a:spcPct val="150000"/>
                        </a:lnSpc>
                      </a:pPr>
                      <a:r>
                        <a:rPr lang="en-GB" sz="1600" dirty="0">
                          <a:effectLst/>
                          <a:latin typeface="Century Gothic" panose="020B0502020202020204" pitchFamily="34" charset="0"/>
                          <a:ea typeface="Times New Roman" panose="02020603050405020304" pitchFamily="18" charset="0"/>
                          <a:cs typeface="Times New Roman" panose="02020603050405020304" pitchFamily="18" charset="0"/>
                        </a:rPr>
                        <a:t>External</a:t>
                      </a:r>
                      <a:endParaRPr lang="en-GB" sz="16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5907" marR="559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pPr>
                      <a:r>
                        <a:rPr lang="en-GB" sz="1600" dirty="0">
                          <a:effectLst/>
                          <a:latin typeface="Century Gothic" panose="020B0502020202020204" pitchFamily="34" charset="0"/>
                          <a:ea typeface="Times New Roman" panose="02020603050405020304" pitchFamily="18" charset="0"/>
                          <a:cs typeface="Times New Roman" panose="02020603050405020304" pitchFamily="18" charset="0"/>
                        </a:rPr>
                        <a:t>Sponsor</a:t>
                      </a:r>
                      <a:br>
                        <a:rPr lang="en-GB" sz="1600" dirty="0">
                          <a:effectLst/>
                          <a:latin typeface="Century Gothic" panose="020B0502020202020204" pitchFamily="34" charset="0"/>
                          <a:ea typeface="Times New Roman" panose="02020603050405020304" pitchFamily="18" charset="0"/>
                          <a:cs typeface="Times New Roman" panose="02020603050405020304" pitchFamily="18" charset="0"/>
                        </a:rPr>
                      </a:br>
                      <a:r>
                        <a:rPr lang="en-GB" sz="1600" dirty="0">
                          <a:effectLst/>
                          <a:latin typeface="Century Gothic" panose="020B0502020202020204" pitchFamily="34" charset="0"/>
                          <a:ea typeface="Times New Roman" panose="02020603050405020304" pitchFamily="18" charset="0"/>
                          <a:cs typeface="Times New Roman" panose="02020603050405020304" pitchFamily="18" charset="0"/>
                        </a:rPr>
                        <a:t>Coach</a:t>
                      </a:r>
                      <a:endParaRPr lang="en-GB" sz="16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50000"/>
                        </a:lnSpc>
                      </a:pPr>
                      <a:r>
                        <a:rPr lang="en-GB" sz="1600" dirty="0">
                          <a:effectLst/>
                          <a:latin typeface="Century Gothic" panose="020B0502020202020204" pitchFamily="34" charset="0"/>
                          <a:ea typeface="Times New Roman" panose="02020603050405020304" pitchFamily="18" charset="0"/>
                          <a:cs typeface="Times New Roman" panose="02020603050405020304" pitchFamily="18" charset="0"/>
                        </a:rPr>
                        <a:t>Team advisor</a:t>
                      </a:r>
                      <a:endParaRPr lang="en-GB" sz="16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5907" marR="559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pPr>
                      <a:r>
                        <a:rPr lang="en-GB" sz="1600" dirty="0">
                          <a:effectLst/>
                          <a:latin typeface="Century Gothic" panose="020B0502020202020204" pitchFamily="34" charset="0"/>
                          <a:ea typeface="Times New Roman" panose="02020603050405020304" pitchFamily="18" charset="0"/>
                          <a:cs typeface="Times New Roman" panose="02020603050405020304" pitchFamily="18" charset="0"/>
                        </a:rPr>
                        <a:t>Mentor</a:t>
                      </a:r>
                      <a:endParaRPr lang="en-GB" sz="16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50000"/>
                        </a:lnSpc>
                      </a:pPr>
                      <a:r>
                        <a:rPr lang="en-GB" sz="1600" dirty="0">
                          <a:effectLst/>
                          <a:latin typeface="Century Gothic" panose="020B0502020202020204" pitchFamily="34" charset="0"/>
                          <a:ea typeface="Times New Roman" panose="02020603050405020304" pitchFamily="18" charset="0"/>
                          <a:cs typeface="Times New Roman" panose="02020603050405020304" pitchFamily="18" charset="0"/>
                        </a:rPr>
                        <a:t>Champion</a:t>
                      </a:r>
                      <a:endParaRPr lang="en-GB" sz="16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50000"/>
                        </a:lnSpc>
                      </a:pPr>
                      <a:r>
                        <a:rPr lang="en-GB" sz="1600" dirty="0">
                          <a:effectLst/>
                          <a:latin typeface="Century Gothic" panose="020B0502020202020204" pitchFamily="34" charset="0"/>
                          <a:ea typeface="Times New Roman" panose="02020603050405020304" pitchFamily="18" charset="0"/>
                          <a:cs typeface="Times New Roman" panose="02020603050405020304" pitchFamily="18" charset="0"/>
                        </a:rPr>
                        <a:t>Executive coordinator</a:t>
                      </a:r>
                      <a:endParaRPr lang="en-GB" sz="16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5907" marR="559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8913381"/>
                  </a:ext>
                </a:extLst>
              </a:tr>
            </a:tbl>
          </a:graphicData>
        </a:graphic>
      </p:graphicFrame>
      <p:sp>
        <p:nvSpPr>
          <p:cNvPr id="5" name="Footer Placeholder 4">
            <a:extLst>
              <a:ext uri="{FF2B5EF4-FFF2-40B4-BE49-F238E27FC236}">
                <a16:creationId xmlns:a16="http://schemas.microsoft.com/office/drawing/2014/main" id="{6044BF25-9818-47D9-B933-573FA219BF00}"/>
              </a:ext>
            </a:extLst>
          </p:cNvPr>
          <p:cNvSpPr>
            <a:spLocks noGrp="1"/>
          </p:cNvSpPr>
          <p:nvPr>
            <p:ph type="ftr" sz="quarter" idx="11"/>
          </p:nvPr>
        </p:nvSpPr>
        <p:spPr/>
        <p:txBody>
          <a:bodyPr/>
          <a:lstStyle/>
          <a:p>
            <a:r>
              <a:rPr lang="en-GB" dirty="0"/>
              <a:t>Event Leadership by Dr Emma Abson</a:t>
            </a:r>
            <a:endParaRPr lang="en-US" dirty="0"/>
          </a:p>
        </p:txBody>
      </p:sp>
    </p:spTree>
    <p:extLst>
      <p:ext uri="{BB962C8B-B14F-4D97-AF65-F5344CB8AC3E}">
        <p14:creationId xmlns:p14="http://schemas.microsoft.com/office/powerpoint/2010/main" val="1004566940"/>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CAB89-DFE3-4107-8BCE-1F69DEB8D919}"/>
              </a:ext>
            </a:extLst>
          </p:cNvPr>
          <p:cNvSpPr>
            <a:spLocks noGrp="1"/>
          </p:cNvSpPr>
          <p:nvPr>
            <p:ph type="title"/>
          </p:nvPr>
        </p:nvSpPr>
        <p:spPr/>
        <p:txBody>
          <a:bodyPr/>
          <a:lstStyle/>
          <a:p>
            <a:r>
              <a:rPr lang="en-GB" dirty="0"/>
              <a:t>Summary</a:t>
            </a:r>
          </a:p>
        </p:txBody>
      </p:sp>
      <p:sp>
        <p:nvSpPr>
          <p:cNvPr id="6" name="Content Placeholder 5">
            <a:extLst>
              <a:ext uri="{FF2B5EF4-FFF2-40B4-BE49-F238E27FC236}">
                <a16:creationId xmlns:a16="http://schemas.microsoft.com/office/drawing/2014/main" id="{270E75F9-9051-47B8-89B7-8395B9D636C2}"/>
              </a:ext>
            </a:extLst>
          </p:cNvPr>
          <p:cNvSpPr>
            <a:spLocks noGrp="1"/>
          </p:cNvSpPr>
          <p:nvPr>
            <p:ph idx="1"/>
          </p:nvPr>
        </p:nvSpPr>
        <p:spPr/>
        <p:txBody>
          <a:bodyPr>
            <a:normAutofit fontScale="92500" lnSpcReduction="20000"/>
          </a:bodyPr>
          <a:lstStyle/>
          <a:p>
            <a:pPr marL="342900" lvl="0" indent="-342900">
              <a:lnSpc>
                <a:spcPct val="150000"/>
              </a:lnSpc>
              <a:spcAft>
                <a:spcPts val="1000"/>
              </a:spcAft>
              <a:buFont typeface="Calibri" panose="020F0502020204030204" pitchFamily="34" charset="0"/>
              <a:buChar char="-"/>
            </a:pPr>
            <a:r>
              <a:rPr lang="en-GB" sz="1800" dirty="0">
                <a:effectLst/>
                <a:latin typeface="Century Gothic" panose="020B0502020202020204" pitchFamily="34" charset="0"/>
                <a:ea typeface="Times New Roman" panose="02020603050405020304" pitchFamily="18" charset="0"/>
                <a:cs typeface="Times New Roman" panose="02020603050405020304" pitchFamily="18" charset="0"/>
              </a:rPr>
              <a:t>Shared leadership is described by Pearce (2004, p. 48) as a’ …simultaneous, on-going, mutual influence process within a team that is characterized by serial emergence of official and unofficial leaders.’ The term shared leadership was developed from ‘team-based’ leadership literature (Fitzsimons et al., 2011) and is widely used in the management/ organisational studies research fields.</a:t>
            </a:r>
          </a:p>
          <a:p>
            <a:pPr marL="342900" lvl="0" indent="-342900">
              <a:lnSpc>
                <a:spcPct val="150000"/>
              </a:lnSpc>
              <a:buFont typeface="Calibri" panose="020F0502020204030204" pitchFamily="34" charset="0"/>
              <a:buChar char="-"/>
            </a:pPr>
            <a:r>
              <a:rPr lang="en-GB" sz="1800" dirty="0">
                <a:effectLst/>
                <a:latin typeface="Century Gothic" panose="020B0502020202020204" pitchFamily="34" charset="0"/>
                <a:ea typeface="Times New Roman" panose="02020603050405020304" pitchFamily="18" charset="0"/>
                <a:cs typeface="Times New Roman" panose="02020603050405020304" pitchFamily="18" charset="0"/>
              </a:rPr>
              <a:t>Team leadership is a broader construct than other forms of collectivistic leadership.  It is fundamentally orientated around enhancing team performance and the satisfaction of the team needs. </a:t>
            </a:r>
          </a:p>
          <a:p>
            <a:pPr marL="342900" lvl="0" indent="-342900">
              <a:lnSpc>
                <a:spcPct val="150000"/>
              </a:lnSpc>
              <a:buFont typeface="Calibri" panose="020F0502020204030204" pitchFamily="34" charset="0"/>
              <a:buChar char="-"/>
            </a:pPr>
            <a:r>
              <a:rPr lang="en-GB" sz="1800" dirty="0">
                <a:effectLst/>
                <a:latin typeface="Century Gothic" panose="020B0502020202020204" pitchFamily="34" charset="0"/>
                <a:ea typeface="Times New Roman" panose="02020603050405020304" pitchFamily="18" charset="0"/>
                <a:cs typeface="Times New Roman" panose="02020603050405020304" pitchFamily="18" charset="0"/>
              </a:rPr>
              <a:t>Social identity in leadership suggest that, in order for teams to function, they must share an identity, which is created through the exchanges that take place within the group.</a:t>
            </a:r>
          </a:p>
          <a:p>
            <a:endParaRPr lang="en-GB" dirty="0"/>
          </a:p>
        </p:txBody>
      </p:sp>
      <p:sp>
        <p:nvSpPr>
          <p:cNvPr id="5" name="Footer Placeholder 4">
            <a:extLst>
              <a:ext uri="{FF2B5EF4-FFF2-40B4-BE49-F238E27FC236}">
                <a16:creationId xmlns:a16="http://schemas.microsoft.com/office/drawing/2014/main" id="{0ABBF50D-E271-4A1F-B473-3677B86FA6CE}"/>
              </a:ext>
            </a:extLst>
          </p:cNvPr>
          <p:cNvSpPr>
            <a:spLocks noGrp="1"/>
          </p:cNvSpPr>
          <p:nvPr>
            <p:ph type="ftr" sz="quarter" idx="11"/>
          </p:nvPr>
        </p:nvSpPr>
        <p:spPr/>
        <p:txBody>
          <a:bodyPr/>
          <a:lstStyle/>
          <a:p>
            <a:r>
              <a:rPr lang="en-GB" dirty="0"/>
              <a:t>Event Leadership by Dr Emma Abson</a:t>
            </a:r>
            <a:endParaRPr lang="en-US" dirty="0"/>
          </a:p>
        </p:txBody>
      </p:sp>
    </p:spTree>
    <p:extLst>
      <p:ext uri="{BB962C8B-B14F-4D97-AF65-F5344CB8AC3E}">
        <p14:creationId xmlns:p14="http://schemas.microsoft.com/office/powerpoint/2010/main" val="33948419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919D0-F177-4BBA-9A0B-DBA69E2ED764}"/>
              </a:ext>
            </a:extLst>
          </p:cNvPr>
          <p:cNvSpPr>
            <a:spLocks noGrp="1"/>
          </p:cNvSpPr>
          <p:nvPr>
            <p:ph type="title"/>
          </p:nvPr>
        </p:nvSpPr>
        <p:spPr>
          <a:xfrm>
            <a:off x="1066800" y="642594"/>
            <a:ext cx="10058400" cy="1371600"/>
          </a:xfrm>
        </p:spPr>
        <p:txBody>
          <a:bodyPr anchor="ctr">
            <a:normAutofit/>
          </a:bodyPr>
          <a:lstStyle/>
          <a:p>
            <a:r>
              <a:rPr lang="en-US" dirty="0"/>
              <a:t>Instructor lecture slides</a:t>
            </a:r>
          </a:p>
        </p:txBody>
      </p:sp>
      <p:sp>
        <p:nvSpPr>
          <p:cNvPr id="4" name="Content Placeholder 3">
            <a:extLst>
              <a:ext uri="{FF2B5EF4-FFF2-40B4-BE49-F238E27FC236}">
                <a16:creationId xmlns:a16="http://schemas.microsoft.com/office/drawing/2014/main" id="{D65C84C8-DBAF-4DAC-B84E-6BCDC7B07C28}"/>
              </a:ext>
            </a:extLst>
          </p:cNvPr>
          <p:cNvSpPr>
            <a:spLocks noGrp="1"/>
          </p:cNvSpPr>
          <p:nvPr>
            <p:ph sz="half" idx="1"/>
          </p:nvPr>
        </p:nvSpPr>
        <p:spPr>
          <a:xfrm>
            <a:off x="1066800" y="2103120"/>
            <a:ext cx="4663440" cy="3749040"/>
          </a:xfrm>
        </p:spPr>
        <p:txBody>
          <a:bodyPr>
            <a:normAutofit/>
          </a:bodyPr>
          <a:lstStyle/>
          <a:p>
            <a:pPr marL="0" indent="0">
              <a:lnSpc>
                <a:spcPct val="100000"/>
              </a:lnSpc>
              <a:buNone/>
            </a:pPr>
            <a:r>
              <a:rPr lang="en-GB" sz="1500" dirty="0">
                <a:effectLst/>
              </a:rPr>
              <a:t>These are the instructor’s lecture slides produced to accompany the book Event Leadership – theory and practice for event management and event tourism, by Emma Abson (with chapter contributions by Miriam Firth and Jane Tattersall), 2021, published by Goodfellow Publishers Ltd. These lecture slides accompanying illustrations are provided by the authors for the private use of instructors using the book Event Leadership.  All the diagrams are copyright protected and should not be circulated beyond the classroom. To further support instructors, there is a set of PowerPoint slides for each lecture available.</a:t>
            </a:r>
          </a:p>
          <a:p>
            <a:pPr>
              <a:lnSpc>
                <a:spcPct val="100000"/>
              </a:lnSpc>
            </a:pPr>
            <a:endParaRPr lang="en-GB" sz="1500" dirty="0"/>
          </a:p>
        </p:txBody>
      </p:sp>
      <p:pic>
        <p:nvPicPr>
          <p:cNvPr id="2050" name="Picture 2" descr="Event Leadership: Theory and Methods for Event Management and Tourism (Events  Management Theory and Methods) by Emma Abson | WHSmith">
            <a:extLst>
              <a:ext uri="{FF2B5EF4-FFF2-40B4-BE49-F238E27FC236}">
                <a16:creationId xmlns:a16="http://schemas.microsoft.com/office/drawing/2014/main" id="{7E656102-7FC6-44A9-8D86-D3177BC8E7B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542238" y="2103120"/>
            <a:ext cx="2502484" cy="3749040"/>
          </a:xfrm>
          <a:prstGeom prst="rect">
            <a:avLst/>
          </a:prstGeom>
          <a:solidFill>
            <a:srgbClr val="FFFFFF"/>
          </a:solidFill>
          <a:ln>
            <a:noFill/>
          </a:ln>
        </p:spPr>
      </p:pic>
      <p:sp>
        <p:nvSpPr>
          <p:cNvPr id="6" name="Footer Placeholder 5">
            <a:extLst>
              <a:ext uri="{FF2B5EF4-FFF2-40B4-BE49-F238E27FC236}">
                <a16:creationId xmlns:a16="http://schemas.microsoft.com/office/drawing/2014/main" id="{35D97FFD-ADBE-4187-A6EC-EA2173AFB07A}"/>
              </a:ext>
            </a:extLst>
          </p:cNvPr>
          <p:cNvSpPr>
            <a:spLocks noGrp="1"/>
          </p:cNvSpPr>
          <p:nvPr>
            <p:ph type="ftr" sz="quarter" idx="11"/>
          </p:nvPr>
        </p:nvSpPr>
        <p:spPr>
          <a:xfrm>
            <a:off x="1066800" y="6035040"/>
            <a:ext cx="5816600" cy="365760"/>
          </a:xfrm>
        </p:spPr>
        <p:txBody>
          <a:bodyPr anchor="b">
            <a:normAutofit/>
          </a:bodyPr>
          <a:lstStyle/>
          <a:p>
            <a:pPr>
              <a:spcAft>
                <a:spcPts val="600"/>
              </a:spcAft>
            </a:pPr>
            <a:r>
              <a:rPr lang="en-GB" dirty="0"/>
              <a:t>Event Leadership by Dr Emma Abson</a:t>
            </a:r>
            <a:endParaRPr lang="en-US" dirty="0"/>
          </a:p>
        </p:txBody>
      </p:sp>
    </p:spTree>
    <p:extLst>
      <p:ext uri="{BB962C8B-B14F-4D97-AF65-F5344CB8AC3E}">
        <p14:creationId xmlns:p14="http://schemas.microsoft.com/office/powerpoint/2010/main" val="1832431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1073B6-0C7B-42F2-ADE3-C0060E96AA5D}"/>
              </a:ext>
            </a:extLst>
          </p:cNvPr>
          <p:cNvSpPr>
            <a:spLocks noGrp="1"/>
          </p:cNvSpPr>
          <p:nvPr>
            <p:ph type="ctrTitle"/>
          </p:nvPr>
        </p:nvSpPr>
        <p:spPr/>
        <p:txBody>
          <a:bodyPr>
            <a:normAutofit fontScale="90000"/>
          </a:bodyPr>
          <a:lstStyle/>
          <a:p>
            <a:r>
              <a:rPr lang="en-GB" dirty="0"/>
              <a:t>Lecture 5 – leadership as a collective process</a:t>
            </a:r>
          </a:p>
        </p:txBody>
      </p:sp>
      <p:sp>
        <p:nvSpPr>
          <p:cNvPr id="6" name="Subtitle 5">
            <a:extLst>
              <a:ext uri="{FF2B5EF4-FFF2-40B4-BE49-F238E27FC236}">
                <a16:creationId xmlns:a16="http://schemas.microsoft.com/office/drawing/2014/main" id="{74673368-B19D-4299-B5DE-7FDE2A7DA8E5}"/>
              </a:ext>
            </a:extLst>
          </p:cNvPr>
          <p:cNvSpPr>
            <a:spLocks noGrp="1"/>
          </p:cNvSpPr>
          <p:nvPr>
            <p:ph type="subTitle" idx="1"/>
          </p:nvPr>
        </p:nvSpPr>
        <p:spPr/>
        <p:txBody>
          <a:bodyPr/>
          <a:lstStyle/>
          <a:p>
            <a:endParaRPr lang="en-GB" dirty="0"/>
          </a:p>
        </p:txBody>
      </p:sp>
      <p:sp>
        <p:nvSpPr>
          <p:cNvPr id="4" name="Footer Placeholder 3">
            <a:extLst>
              <a:ext uri="{FF2B5EF4-FFF2-40B4-BE49-F238E27FC236}">
                <a16:creationId xmlns:a16="http://schemas.microsoft.com/office/drawing/2014/main" id="{5A2FEBE8-B4D3-44B7-A743-D6F1DAE10341}"/>
              </a:ext>
            </a:extLst>
          </p:cNvPr>
          <p:cNvSpPr>
            <a:spLocks noGrp="1"/>
          </p:cNvSpPr>
          <p:nvPr>
            <p:ph type="ftr" sz="quarter" idx="11"/>
          </p:nvPr>
        </p:nvSpPr>
        <p:spPr/>
        <p:txBody>
          <a:bodyPr/>
          <a:lstStyle/>
          <a:p>
            <a:r>
              <a:rPr lang="en-GB" dirty="0"/>
              <a:t>Event Leadership by Dr Emma Abson</a:t>
            </a:r>
            <a:endParaRPr lang="en-US" dirty="0"/>
          </a:p>
        </p:txBody>
      </p:sp>
    </p:spTree>
    <p:extLst>
      <p:ext uri="{BB962C8B-B14F-4D97-AF65-F5344CB8AC3E}">
        <p14:creationId xmlns:p14="http://schemas.microsoft.com/office/powerpoint/2010/main" val="2855575225"/>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onference room table">
            <a:extLst>
              <a:ext uri="{FF2B5EF4-FFF2-40B4-BE49-F238E27FC236}">
                <a16:creationId xmlns:a16="http://schemas.microsoft.com/office/drawing/2014/main" id="{8875E3A5-1794-4726-8C80-31359FD58690}"/>
              </a:ext>
            </a:extLst>
          </p:cNvPr>
          <p:cNvPicPr>
            <a:picLocks noChangeAspect="1"/>
          </p:cNvPicPr>
          <p:nvPr/>
        </p:nvPicPr>
        <p:blipFill rotWithShape="1">
          <a:blip r:embed="rId3"/>
          <a:srcRect t="5580" r="3" b="1503"/>
          <a:stretch/>
        </p:blipFill>
        <p:spPr>
          <a:xfrm>
            <a:off x="228599" y="237744"/>
            <a:ext cx="7696201" cy="6382512"/>
          </a:xfrm>
          <a:prstGeom prst="rect">
            <a:avLst/>
          </a:prstGeom>
          <a:noFill/>
          <a:ln>
            <a:noFill/>
          </a:ln>
        </p:spPr>
      </p:pic>
      <p:sp>
        <p:nvSpPr>
          <p:cNvPr id="4" name="Footer Placeholder 3">
            <a:extLst>
              <a:ext uri="{FF2B5EF4-FFF2-40B4-BE49-F238E27FC236}">
                <a16:creationId xmlns:a16="http://schemas.microsoft.com/office/drawing/2014/main" id="{34BCA278-F238-43AB-9E4E-1025660FF0D2}"/>
              </a:ext>
            </a:extLst>
          </p:cNvPr>
          <p:cNvSpPr>
            <a:spLocks noGrp="1"/>
          </p:cNvSpPr>
          <p:nvPr>
            <p:ph type="ftr" sz="quarter" idx="11"/>
          </p:nvPr>
        </p:nvSpPr>
        <p:spPr>
          <a:xfrm>
            <a:off x="612648" y="6035040"/>
            <a:ext cx="4588002" cy="365760"/>
          </a:xfrm>
        </p:spPr>
        <p:txBody>
          <a:bodyPr anchor="b">
            <a:normAutofit/>
          </a:bodyPr>
          <a:lstStyle/>
          <a:p>
            <a:pPr algn="l">
              <a:spcAft>
                <a:spcPts val="600"/>
              </a:spcAft>
            </a:pPr>
            <a:r>
              <a:rPr lang="en-GB" dirty="0"/>
              <a:t>Event Leadership by Dr Emma Abson</a:t>
            </a:r>
            <a:endParaRPr lang="en-US" dirty="0"/>
          </a:p>
        </p:txBody>
      </p:sp>
      <p:sp>
        <p:nvSpPr>
          <p:cNvPr id="5" name="Title 4">
            <a:extLst>
              <a:ext uri="{FF2B5EF4-FFF2-40B4-BE49-F238E27FC236}">
                <a16:creationId xmlns:a16="http://schemas.microsoft.com/office/drawing/2014/main" id="{CD9C7CB6-B34D-4A02-B46A-0EF7EEB945C9}"/>
              </a:ext>
            </a:extLst>
          </p:cNvPr>
          <p:cNvSpPr>
            <a:spLocks noGrp="1"/>
          </p:cNvSpPr>
          <p:nvPr>
            <p:ph type="title"/>
          </p:nvPr>
        </p:nvSpPr>
        <p:spPr>
          <a:xfrm>
            <a:off x="8477250" y="603504"/>
            <a:ext cx="3144774" cy="1645920"/>
          </a:xfrm>
        </p:spPr>
        <p:txBody>
          <a:bodyPr anchor="b">
            <a:normAutofit fontScale="90000"/>
          </a:bodyPr>
          <a:lstStyle/>
          <a:p>
            <a:r>
              <a:rPr lang="en-GB" b="1" dirty="0"/>
              <a:t>Lecture 5 – leadership as a collective process</a:t>
            </a:r>
          </a:p>
        </p:txBody>
      </p:sp>
    </p:spTree>
    <p:extLst>
      <p:ext uri="{BB962C8B-B14F-4D97-AF65-F5344CB8AC3E}">
        <p14:creationId xmlns:p14="http://schemas.microsoft.com/office/powerpoint/2010/main" val="1738943784"/>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C06F38C-DF23-4A8D-942F-1A535F139C29}"/>
              </a:ext>
            </a:extLst>
          </p:cNvPr>
          <p:cNvSpPr>
            <a:spLocks noGrp="1"/>
          </p:cNvSpPr>
          <p:nvPr>
            <p:ph type="title"/>
          </p:nvPr>
        </p:nvSpPr>
        <p:spPr>
          <a:xfrm>
            <a:off x="8458200" y="607392"/>
            <a:ext cx="3161963" cy="1645920"/>
          </a:xfrm>
        </p:spPr>
        <p:txBody>
          <a:bodyPr anchor="b">
            <a:normAutofit/>
          </a:bodyPr>
          <a:lstStyle/>
          <a:p>
            <a:r>
              <a:rPr lang="en-GB" dirty="0"/>
              <a:t>Lecture 5 learning outcomes</a:t>
            </a:r>
          </a:p>
        </p:txBody>
      </p:sp>
      <p:sp>
        <p:nvSpPr>
          <p:cNvPr id="13" name="Text Placeholder 3">
            <a:extLst>
              <a:ext uri="{FF2B5EF4-FFF2-40B4-BE49-F238E27FC236}">
                <a16:creationId xmlns:a16="http://schemas.microsoft.com/office/drawing/2014/main" id="{4D5FF53D-FF89-4C9B-9F74-9369348FCE21}"/>
              </a:ext>
            </a:extLst>
          </p:cNvPr>
          <p:cNvSpPr>
            <a:spLocks noGrp="1"/>
          </p:cNvSpPr>
          <p:nvPr>
            <p:ph type="body" sz="half" idx="2"/>
          </p:nvPr>
        </p:nvSpPr>
        <p:spPr>
          <a:xfrm>
            <a:off x="8458200" y="2336800"/>
            <a:ext cx="3161963" cy="3606800"/>
          </a:xfrm>
        </p:spPr>
        <p:txBody>
          <a:bodyPr/>
          <a:lstStyle/>
          <a:p>
            <a:endParaRPr lang="en-US" dirty="0"/>
          </a:p>
        </p:txBody>
      </p:sp>
      <p:sp>
        <p:nvSpPr>
          <p:cNvPr id="3" name="Footer Placeholder 2">
            <a:extLst>
              <a:ext uri="{FF2B5EF4-FFF2-40B4-BE49-F238E27FC236}">
                <a16:creationId xmlns:a16="http://schemas.microsoft.com/office/drawing/2014/main" id="{B41E5BFD-1D92-4091-AA16-EFD2B713B2A9}"/>
              </a:ext>
            </a:extLst>
          </p:cNvPr>
          <p:cNvSpPr>
            <a:spLocks noGrp="1"/>
          </p:cNvSpPr>
          <p:nvPr>
            <p:ph type="ftr" sz="quarter" idx="11"/>
          </p:nvPr>
        </p:nvSpPr>
        <p:spPr>
          <a:xfrm>
            <a:off x="685801" y="6035040"/>
            <a:ext cx="4584700" cy="365760"/>
          </a:xfrm>
        </p:spPr>
        <p:txBody>
          <a:bodyPr anchor="b">
            <a:normAutofit/>
          </a:bodyPr>
          <a:lstStyle/>
          <a:p>
            <a:pPr>
              <a:spcAft>
                <a:spcPts val="600"/>
              </a:spcAft>
            </a:pPr>
            <a:r>
              <a:rPr lang="en-GB" dirty="0"/>
              <a:t>Event Leadership by Dr Emma Abson</a:t>
            </a:r>
            <a:endParaRPr lang="en-US" dirty="0"/>
          </a:p>
        </p:txBody>
      </p:sp>
      <p:graphicFrame>
        <p:nvGraphicFramePr>
          <p:cNvPr id="9" name="Content Placeholder 6">
            <a:extLst>
              <a:ext uri="{FF2B5EF4-FFF2-40B4-BE49-F238E27FC236}">
                <a16:creationId xmlns:a16="http://schemas.microsoft.com/office/drawing/2014/main" id="{D7ECEBAD-AF7A-4BC7-A7F2-1A60F74742AE}"/>
              </a:ext>
            </a:extLst>
          </p:cNvPr>
          <p:cNvGraphicFramePr>
            <a:graphicFrameLocks noGrp="1"/>
          </p:cNvGraphicFramePr>
          <p:nvPr>
            <p:ph idx="1"/>
            <p:extLst>
              <p:ext uri="{D42A27DB-BD31-4B8C-83A1-F6EECF244321}">
                <p14:modId xmlns:p14="http://schemas.microsoft.com/office/powerpoint/2010/main" val="686072552"/>
              </p:ext>
            </p:extLst>
          </p:nvPr>
        </p:nvGraphicFramePr>
        <p:xfrm>
          <a:off x="685800" y="609600"/>
          <a:ext cx="6858000"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610971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Video 13">
            <a:extLst>
              <a:ext uri="{FF2B5EF4-FFF2-40B4-BE49-F238E27FC236}">
                <a16:creationId xmlns:a16="http://schemas.microsoft.com/office/drawing/2014/main" id="{4D9A17C0-618D-422D-A6D6-54807EB59A8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0113" r="11866" b="-1"/>
          <a:stretch/>
        </p:blipFill>
        <p:spPr>
          <a:xfrm>
            <a:off x="228599" y="237744"/>
            <a:ext cx="7696201" cy="6382512"/>
          </a:xfrm>
          <a:prstGeom prst="rect">
            <a:avLst/>
          </a:prstGeom>
          <a:noFill/>
          <a:ln>
            <a:noFill/>
          </a:ln>
        </p:spPr>
      </p:pic>
      <p:sp>
        <p:nvSpPr>
          <p:cNvPr id="5" name="Footer Placeholder 4">
            <a:extLst>
              <a:ext uri="{FF2B5EF4-FFF2-40B4-BE49-F238E27FC236}">
                <a16:creationId xmlns:a16="http://schemas.microsoft.com/office/drawing/2014/main" id="{C3BF91DC-0291-4402-AB96-B2463AD06C06}"/>
              </a:ext>
            </a:extLst>
          </p:cNvPr>
          <p:cNvSpPr>
            <a:spLocks noGrp="1"/>
          </p:cNvSpPr>
          <p:nvPr>
            <p:ph type="ftr" sz="quarter" idx="11"/>
          </p:nvPr>
        </p:nvSpPr>
        <p:spPr>
          <a:xfrm>
            <a:off x="612648" y="6035040"/>
            <a:ext cx="4588002" cy="365760"/>
          </a:xfrm>
        </p:spPr>
        <p:txBody>
          <a:bodyPr vert="horz" lIns="91440" tIns="45720" rIns="91440" bIns="45720" rtlCol="0" anchor="b">
            <a:normAutofit/>
          </a:bodyPr>
          <a:lstStyle/>
          <a:p>
            <a:pPr algn="l">
              <a:spcAft>
                <a:spcPts val="600"/>
              </a:spcAft>
            </a:pPr>
            <a:r>
              <a:rPr lang="en-GB" dirty="0"/>
              <a:t>Event Leadership by Dr Emma Abson</a:t>
            </a:r>
            <a:endParaRPr lang="en-US" dirty="0"/>
          </a:p>
        </p:txBody>
      </p:sp>
      <p:sp>
        <p:nvSpPr>
          <p:cNvPr id="6" name="Title 5">
            <a:extLst>
              <a:ext uri="{FF2B5EF4-FFF2-40B4-BE49-F238E27FC236}">
                <a16:creationId xmlns:a16="http://schemas.microsoft.com/office/drawing/2014/main" id="{9428FF4B-5381-4DC0-ACAC-6D2EA71D52C0}"/>
              </a:ext>
            </a:extLst>
          </p:cNvPr>
          <p:cNvSpPr>
            <a:spLocks noGrp="1"/>
          </p:cNvSpPr>
          <p:nvPr>
            <p:ph type="title"/>
          </p:nvPr>
        </p:nvSpPr>
        <p:spPr>
          <a:xfrm>
            <a:off x="8477250" y="603504"/>
            <a:ext cx="3144774" cy="1645920"/>
          </a:xfrm>
        </p:spPr>
        <p:txBody>
          <a:bodyPr vert="horz" lIns="91440" tIns="45720" rIns="91440" bIns="45720" rtlCol="0" anchor="b">
            <a:normAutofit/>
          </a:bodyPr>
          <a:lstStyle/>
          <a:p>
            <a:r>
              <a:rPr lang="en-US" b="0" i="0" kern="1200" cap="none" spc="0" baseline="0" dirty="0">
                <a:effectLst/>
                <a:latin typeface="+mj-lt"/>
                <a:ea typeface="+mn-ea"/>
                <a:cs typeface="+mn-cs"/>
              </a:rPr>
              <a:t>Leadership as a collectivistic process</a:t>
            </a:r>
          </a:p>
        </p:txBody>
      </p:sp>
      <p:sp>
        <p:nvSpPr>
          <p:cNvPr id="11" name="TextBox 10">
            <a:extLst>
              <a:ext uri="{FF2B5EF4-FFF2-40B4-BE49-F238E27FC236}">
                <a16:creationId xmlns:a16="http://schemas.microsoft.com/office/drawing/2014/main" id="{0AD6061C-12C5-42A2-BA77-1ECBF41A8271}"/>
              </a:ext>
            </a:extLst>
          </p:cNvPr>
          <p:cNvSpPr txBox="1"/>
          <p:nvPr/>
        </p:nvSpPr>
        <p:spPr>
          <a:xfrm>
            <a:off x="8477250" y="2386584"/>
            <a:ext cx="3144774" cy="3511296"/>
          </a:xfrm>
          <a:prstGeom prst="rect">
            <a:avLst/>
          </a:prstGeom>
        </p:spPr>
        <p:txBody>
          <a:bodyPr vert="horz" lIns="91440" tIns="45720" rIns="91440" bIns="45720" rtlCol="0">
            <a:normAutofit/>
          </a:bodyPr>
          <a:lstStyle/>
          <a:p>
            <a:pPr>
              <a:lnSpc>
                <a:spcPct val="110000"/>
              </a:lnSpc>
              <a:spcBef>
                <a:spcPts val="800"/>
              </a:spcBef>
              <a:buClr>
                <a:schemeClr val="tx1">
                  <a:lumMod val="85000"/>
                  <a:lumOff val="15000"/>
                </a:schemeClr>
              </a:buClr>
            </a:pPr>
            <a:r>
              <a:rPr lang="en-US" kern="1200" dirty="0">
                <a:effectLst/>
                <a:latin typeface="+mn-lt"/>
                <a:ea typeface="+mn-ea"/>
                <a:cs typeface="+mn-cs"/>
              </a:rPr>
              <a:t>At the core of these new collective leadership perspectives is the view that leadership is a social influence process and as such, organisational teams and individuals are seen as a potential source of leadership, despite having no formal leadership responsibilities </a:t>
            </a:r>
            <a:endParaRPr lang="en-US" kern="1200" dirty="0">
              <a:latin typeface="+mn-lt"/>
              <a:ea typeface="+mn-ea"/>
              <a:cs typeface="+mn-cs"/>
            </a:endParaRPr>
          </a:p>
        </p:txBody>
      </p:sp>
    </p:spTree>
    <p:extLst>
      <p:ext uri="{BB962C8B-B14F-4D97-AF65-F5344CB8AC3E}">
        <p14:creationId xmlns:p14="http://schemas.microsoft.com/office/powerpoint/2010/main" val="3991393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mute="1">
                <p:cTn id="12" repeatCount="indefinite" fill="hold" display="0">
                  <p:stCondLst>
                    <p:cond delay="indefinite"/>
                  </p:stCondLst>
                </p:cTn>
                <p:tgtEl>
                  <p:spTgt spid="1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AAF6A-820E-4F35-B2D9-057897E3F231}"/>
              </a:ext>
            </a:extLst>
          </p:cNvPr>
          <p:cNvSpPr>
            <a:spLocks noGrp="1"/>
          </p:cNvSpPr>
          <p:nvPr>
            <p:ph type="title"/>
          </p:nvPr>
        </p:nvSpPr>
        <p:spPr>
          <a:xfrm>
            <a:off x="1066800" y="642594"/>
            <a:ext cx="10058400" cy="1371600"/>
          </a:xfrm>
        </p:spPr>
        <p:txBody>
          <a:bodyPr vert="horz" lIns="91440" tIns="45720" rIns="91440" bIns="45720" rtlCol="0" anchor="ctr">
            <a:normAutofit/>
          </a:bodyPr>
          <a:lstStyle/>
          <a:p>
            <a:r>
              <a:rPr lang="en-US" i="0" kern="1200" cap="none" spc="0" baseline="0" dirty="0">
                <a:effectLst/>
                <a:latin typeface="+mj-lt"/>
                <a:ea typeface="+mn-ea"/>
                <a:cs typeface="+mn-cs"/>
              </a:rPr>
              <a:t>Shared leadership</a:t>
            </a:r>
          </a:p>
        </p:txBody>
      </p:sp>
      <p:sp>
        <p:nvSpPr>
          <p:cNvPr id="5" name="TextBox 4">
            <a:extLst>
              <a:ext uri="{FF2B5EF4-FFF2-40B4-BE49-F238E27FC236}">
                <a16:creationId xmlns:a16="http://schemas.microsoft.com/office/drawing/2014/main" id="{972398CC-03A2-445E-BB39-FA9DFDC83AB5}"/>
              </a:ext>
            </a:extLst>
          </p:cNvPr>
          <p:cNvSpPr txBox="1"/>
          <p:nvPr/>
        </p:nvSpPr>
        <p:spPr>
          <a:xfrm>
            <a:off x="1066800" y="2103120"/>
            <a:ext cx="4663440" cy="3749040"/>
          </a:xfrm>
          <a:prstGeom prst="rect">
            <a:avLst/>
          </a:prstGeom>
        </p:spPr>
        <p:txBody>
          <a:bodyPr vert="horz" lIns="91440" tIns="45720" rIns="91440" bIns="45720" rtlCol="0">
            <a:normAutofit/>
          </a:bodyPr>
          <a:lstStyle/>
          <a:p>
            <a:pPr indent="-182880">
              <a:spcAft>
                <a:spcPts val="600"/>
              </a:spcAft>
              <a:buClr>
                <a:schemeClr val="tx1">
                  <a:lumMod val="85000"/>
                  <a:lumOff val="15000"/>
                </a:schemeClr>
              </a:buClr>
              <a:buFont typeface="Garamond" pitchFamily="18" charset="0"/>
              <a:buChar char="◦"/>
            </a:pPr>
            <a:r>
              <a:rPr lang="en-US" dirty="0"/>
              <a:t>L</a:t>
            </a:r>
            <a:r>
              <a:rPr lang="en-US" dirty="0">
                <a:effectLst/>
              </a:rPr>
              <a:t>eadership does not solely reside in one single person, and that with an increase in teamwork in organisations, it is more likely that multiple team members will engage with leadership functions.  Theories around shared leadership therefore focus on whether and to what end team members share leadership of the team.  </a:t>
            </a:r>
          </a:p>
        </p:txBody>
      </p:sp>
      <p:pic>
        <p:nvPicPr>
          <p:cNvPr id="4098" name="Picture 2" descr="person hand holding paper">
            <a:extLst>
              <a:ext uri="{FF2B5EF4-FFF2-40B4-BE49-F238E27FC236}">
                <a16:creationId xmlns:a16="http://schemas.microsoft.com/office/drawing/2014/main" id="{6B99979C-29DC-4DE0-B558-1507DE9F6CF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61760" y="2421217"/>
            <a:ext cx="4663440" cy="3112846"/>
          </a:xfrm>
          <a:prstGeom prst="rect">
            <a:avLst/>
          </a:prstGeom>
          <a:solidFill>
            <a:srgbClr val="FFFFFF"/>
          </a:solidFill>
        </p:spPr>
      </p:pic>
      <p:sp>
        <p:nvSpPr>
          <p:cNvPr id="3" name="Footer Placeholder 2">
            <a:extLst>
              <a:ext uri="{FF2B5EF4-FFF2-40B4-BE49-F238E27FC236}">
                <a16:creationId xmlns:a16="http://schemas.microsoft.com/office/drawing/2014/main" id="{5E059182-A0D5-4201-A567-198F65983B25}"/>
              </a:ext>
            </a:extLst>
          </p:cNvPr>
          <p:cNvSpPr>
            <a:spLocks noGrp="1"/>
          </p:cNvSpPr>
          <p:nvPr>
            <p:ph type="ftr" sz="quarter" idx="11"/>
          </p:nvPr>
        </p:nvSpPr>
        <p:spPr>
          <a:xfrm>
            <a:off x="1066800" y="6035040"/>
            <a:ext cx="5816600" cy="365760"/>
          </a:xfrm>
        </p:spPr>
        <p:txBody>
          <a:bodyPr vert="horz" lIns="91440" tIns="45720" rIns="91440" bIns="45720" rtlCol="0" anchor="b">
            <a:normAutofit/>
          </a:bodyPr>
          <a:lstStyle/>
          <a:p>
            <a:pPr>
              <a:spcAft>
                <a:spcPts val="600"/>
              </a:spcAft>
            </a:pPr>
            <a:r>
              <a:rPr lang="en-GB" dirty="0"/>
              <a:t>Event Leadership by Dr Emma Abson</a:t>
            </a:r>
            <a:endParaRPr lang="en-US" dirty="0"/>
          </a:p>
        </p:txBody>
      </p:sp>
      <p:sp>
        <p:nvSpPr>
          <p:cNvPr id="8" name="TextBox 7">
            <a:extLst>
              <a:ext uri="{FF2B5EF4-FFF2-40B4-BE49-F238E27FC236}">
                <a16:creationId xmlns:a16="http://schemas.microsoft.com/office/drawing/2014/main" id="{45E7CD80-B59A-41BB-BBA8-556998C9AF44}"/>
              </a:ext>
            </a:extLst>
          </p:cNvPr>
          <p:cNvSpPr txBox="1"/>
          <p:nvPr/>
        </p:nvSpPr>
        <p:spPr>
          <a:xfrm>
            <a:off x="7161089" y="5825447"/>
            <a:ext cx="3695242" cy="369332"/>
          </a:xfrm>
          <a:prstGeom prst="rect">
            <a:avLst/>
          </a:prstGeom>
          <a:noFill/>
        </p:spPr>
        <p:txBody>
          <a:bodyPr wrap="none" rtlCol="0">
            <a:spAutoFit/>
          </a:bodyPr>
          <a:lstStyle/>
          <a:p>
            <a:r>
              <a:rPr lang="en-GB" dirty="0"/>
              <a:t>Image by Rob Walsh / Unsplash</a:t>
            </a:r>
          </a:p>
        </p:txBody>
      </p:sp>
    </p:spTree>
    <p:extLst>
      <p:ext uri="{BB962C8B-B14F-4D97-AF65-F5344CB8AC3E}">
        <p14:creationId xmlns:p14="http://schemas.microsoft.com/office/powerpoint/2010/main" val="3835991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E7B8ACB-C391-4DBB-B7FB-098B1AE7F9AE}"/>
              </a:ext>
            </a:extLst>
          </p:cNvPr>
          <p:cNvSpPr>
            <a:spLocks noGrp="1"/>
          </p:cNvSpPr>
          <p:nvPr>
            <p:ph type="ftr" sz="quarter" idx="11"/>
          </p:nvPr>
        </p:nvSpPr>
        <p:spPr/>
        <p:txBody>
          <a:bodyPr/>
          <a:lstStyle/>
          <a:p>
            <a:r>
              <a:rPr lang="en-GB" dirty="0"/>
              <a:t>Event Leadership by Dr Emma Abson</a:t>
            </a:r>
            <a:endParaRPr lang="en-US" dirty="0"/>
          </a:p>
        </p:txBody>
      </p:sp>
      <p:sp>
        <p:nvSpPr>
          <p:cNvPr id="5" name="TextBox 4">
            <a:extLst>
              <a:ext uri="{FF2B5EF4-FFF2-40B4-BE49-F238E27FC236}">
                <a16:creationId xmlns:a16="http://schemas.microsoft.com/office/drawing/2014/main" id="{BD72AAE7-A66F-4F99-905E-079A2912F7D4}"/>
              </a:ext>
            </a:extLst>
          </p:cNvPr>
          <p:cNvSpPr txBox="1"/>
          <p:nvPr/>
        </p:nvSpPr>
        <p:spPr>
          <a:xfrm>
            <a:off x="1066800" y="1864204"/>
            <a:ext cx="10158919" cy="3046988"/>
          </a:xfrm>
          <a:prstGeom prst="rect">
            <a:avLst/>
          </a:prstGeom>
          <a:noFill/>
        </p:spPr>
        <p:txBody>
          <a:bodyPr wrap="square">
            <a:spAutoFit/>
          </a:bodyPr>
          <a:lstStyle/>
          <a:p>
            <a:r>
              <a:rPr lang="en-GB" sz="2400" dirty="0">
                <a:effectLst/>
                <a:latin typeface="Century Gothic" panose="020B0502020202020204" pitchFamily="34" charset="0"/>
                <a:ea typeface="Calibri" panose="020F0502020204030204" pitchFamily="34" charset="0"/>
                <a:cs typeface="Times New Roman" panose="02020603050405020304" pitchFamily="18" charset="0"/>
              </a:rPr>
              <a:t>Shared leadership is about horizontal, lateral influence among peers.  In work teams, there are two sources of leadership – vertical, hierarchical leadership from the formal leader and leadership that stems from team members. Shared leadership focuses on the later, but it should be noted that scholars do not suggest that the two sources of leadership are mutually exclusive. In fact, shared leadership scholars agree (and have empirically demonstrated) that both sources of leadership are important </a:t>
            </a:r>
            <a:endParaRPr lang="en-GB" sz="2400" dirty="0"/>
          </a:p>
        </p:txBody>
      </p:sp>
    </p:spTree>
    <p:extLst>
      <p:ext uri="{BB962C8B-B14F-4D97-AF65-F5344CB8AC3E}">
        <p14:creationId xmlns:p14="http://schemas.microsoft.com/office/powerpoint/2010/main" val="2820348374"/>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32A54AB-C1CA-4571-9291-41C4209E4787}"/>
              </a:ext>
            </a:extLst>
          </p:cNvPr>
          <p:cNvSpPr>
            <a:spLocks noGrp="1"/>
          </p:cNvSpPr>
          <p:nvPr>
            <p:ph type="ftr" sz="quarter" idx="11"/>
          </p:nvPr>
        </p:nvSpPr>
        <p:spPr/>
        <p:txBody>
          <a:bodyPr/>
          <a:lstStyle/>
          <a:p>
            <a:r>
              <a:rPr lang="en-GB" dirty="0"/>
              <a:t>Event Leadership by Dr Emma Abson</a:t>
            </a:r>
            <a:endParaRPr lang="en-US" dirty="0"/>
          </a:p>
        </p:txBody>
      </p:sp>
      <p:sp>
        <p:nvSpPr>
          <p:cNvPr id="5" name="TextBox 4">
            <a:extLst>
              <a:ext uri="{FF2B5EF4-FFF2-40B4-BE49-F238E27FC236}">
                <a16:creationId xmlns:a16="http://schemas.microsoft.com/office/drawing/2014/main" id="{F8D3C1C9-E7D7-491C-9FBC-D8303E479794}"/>
              </a:ext>
            </a:extLst>
          </p:cNvPr>
          <p:cNvSpPr txBox="1"/>
          <p:nvPr/>
        </p:nvSpPr>
        <p:spPr>
          <a:xfrm>
            <a:off x="778213" y="713278"/>
            <a:ext cx="10272408" cy="5562100"/>
          </a:xfrm>
          <a:prstGeom prst="rect">
            <a:avLst/>
          </a:prstGeom>
          <a:noFill/>
        </p:spPr>
        <p:txBody>
          <a:bodyPr wrap="square">
            <a:spAutoFit/>
          </a:bodyPr>
          <a:lstStyle/>
          <a:p>
            <a:pPr lvl="0">
              <a:lnSpc>
                <a:spcPct val="150000"/>
              </a:lnSpc>
            </a:pPr>
            <a:r>
              <a:rPr lang="en-GB" sz="2400" dirty="0">
                <a:effectLst/>
                <a:latin typeface="Century Gothic" panose="020B0502020202020204" pitchFamily="34" charset="0"/>
                <a:ea typeface="Calibri" panose="020F0502020204030204" pitchFamily="34" charset="0"/>
                <a:cs typeface="Times New Roman" panose="02020603050405020304" pitchFamily="18" charset="0"/>
              </a:rPr>
              <a:t>Shared leadership is a team phenomenon. In contrast to traditional views of leadership as a phenomenon that derives from a single individual, shared leadership highlights leadership as an emergent property of a collective. Leadership influence is shared among members at group level.</a:t>
            </a:r>
          </a:p>
          <a:p>
            <a:pPr lvl="0">
              <a:lnSpc>
                <a:spcPct val="150000"/>
              </a:lnSpc>
            </a:pPr>
            <a:endParaRPr lang="en-GB" sz="2400" dirty="0">
              <a:effectLst/>
              <a:latin typeface="Century Gothic" panose="020B0502020202020204" pitchFamily="34" charset="0"/>
              <a:ea typeface="Calibri" panose="020F0502020204030204" pitchFamily="34" charset="0"/>
              <a:cs typeface="Times New Roman" panose="02020603050405020304" pitchFamily="18" charset="0"/>
            </a:endParaRPr>
          </a:p>
          <a:p>
            <a:pPr lvl="0">
              <a:lnSpc>
                <a:spcPct val="150000"/>
              </a:lnSpc>
            </a:pPr>
            <a:r>
              <a:rPr lang="en-GB" sz="2400" dirty="0">
                <a:effectLst/>
                <a:latin typeface="Century Gothic" panose="020B0502020202020204" pitchFamily="34" charset="0"/>
                <a:ea typeface="Calibri" panose="020F0502020204030204" pitchFamily="34" charset="0"/>
                <a:cs typeface="Times New Roman" panose="02020603050405020304" pitchFamily="18" charset="0"/>
              </a:rPr>
              <a:t>Leadership roles and influence are dispersed across team members. Whereas entity led views of leadership view leadership as centralised around one leader, shared leadership suggests leadership is broadly distributed across team members.</a:t>
            </a:r>
          </a:p>
        </p:txBody>
      </p:sp>
    </p:spTree>
    <p:extLst>
      <p:ext uri="{BB962C8B-B14F-4D97-AF65-F5344CB8AC3E}">
        <p14:creationId xmlns:p14="http://schemas.microsoft.com/office/powerpoint/2010/main" val="13238355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FIVE">
      <a:dk1>
        <a:sysClr val="windowText" lastClr="000000"/>
      </a:dk1>
      <a:lt1>
        <a:sysClr val="window" lastClr="FFFFFF"/>
      </a:lt1>
      <a:dk2>
        <a:srgbClr val="505046"/>
      </a:dk2>
      <a:lt2>
        <a:srgbClr val="F5F6F4"/>
      </a:lt2>
      <a:accent1>
        <a:srgbClr val="57903F"/>
      </a:accent1>
      <a:accent2>
        <a:srgbClr val="F03F2B"/>
      </a:accent2>
      <a:accent3>
        <a:srgbClr val="3488A0"/>
      </a:accent3>
      <a:accent4>
        <a:srgbClr val="F8D22F"/>
      </a:accent4>
      <a:accent5>
        <a:srgbClr val="5CC6D6"/>
      </a:accent5>
      <a:accent6>
        <a:srgbClr val="B8D233"/>
      </a:accent6>
      <a:hlink>
        <a:srgbClr val="00B0F0"/>
      </a:hlink>
      <a:folHlink>
        <a:srgbClr val="B2B2B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Original 5_01_Win32" id="{77344C68-A3F1-476B-8680-97D7F429B46B}" vid="{89780073-58E8-4DFF-BF29-BA99F805284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CDB58277-F8DF-46FF-84EC-EF41B835E69F}">
  <ds:schemaRefs>
    <ds:schemaRef ds:uri="http://schemas.microsoft.com/sharepoint/v3/contenttype/forms"/>
  </ds:schemaRefs>
</ds:datastoreItem>
</file>

<file path=customXml/itemProps2.xml><?xml version="1.0" encoding="utf-8"?>
<ds:datastoreItem xmlns:ds="http://schemas.openxmlformats.org/officeDocument/2006/customXml" ds:itemID="{2D276E62-80A3-44DD-9BCC-97ED2B99B5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37651BA-F45C-4845-9AB3-E0A65B39F5E1}">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{78EEA730-9990-41AA-93C5-C6C40C7800C0}tf78438558_win32</Template>
  <TotalTime>470</TotalTime>
  <Words>1700</Words>
  <Application>Microsoft Office PowerPoint</Application>
  <PresentationFormat>Widescreen</PresentationFormat>
  <Paragraphs>78</Paragraphs>
  <Slides>13</Slides>
  <Notes>8</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Calibri</vt:lpstr>
      <vt:lpstr>Century Gothic</vt:lpstr>
      <vt:lpstr>Garamond</vt:lpstr>
      <vt:lpstr>SavonVTI</vt:lpstr>
      <vt:lpstr>Event leadership  theory and practice for Event management and event tourism </vt:lpstr>
      <vt:lpstr>Instructor lecture slides</vt:lpstr>
      <vt:lpstr>Lecture 5 – leadership as a collective process</vt:lpstr>
      <vt:lpstr>Lecture 5 – leadership as a collective process</vt:lpstr>
      <vt:lpstr>Lecture 5 learning outcomes</vt:lpstr>
      <vt:lpstr>Leadership as a collectivistic process</vt:lpstr>
      <vt:lpstr>Shared leadership</vt:lpstr>
      <vt:lpstr>PowerPoint Presentation</vt:lpstr>
      <vt:lpstr>PowerPoint Presentation</vt:lpstr>
      <vt:lpstr>Discussion</vt:lpstr>
      <vt:lpstr>Team leadership</vt:lpstr>
      <vt:lpstr>Sources of leadership in teams from Morgeson et al. (2010)</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Event leadership  theory and practice for Event management and event tourism</dc:title>
  <dc:creator>Abson, Emma</dc:creator>
  <cp:lastModifiedBy>Sally North</cp:lastModifiedBy>
  <cp:revision>6</cp:revision>
  <dcterms:created xsi:type="dcterms:W3CDTF">2021-03-26T10:08:41Z</dcterms:created>
  <dcterms:modified xsi:type="dcterms:W3CDTF">2021-04-09T14:43:03Z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